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6603-5191-4777-8AD3-19C3A699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3FD37-DDB0-4DD2-BBA1-FA07E1861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6958-6B01-48D3-B9C2-829088C6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DE654-50DA-4E45-8E07-35C3C3D8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BEFC-18C3-4516-9FAA-CC74EA63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B97-21B8-4043-A19E-972EEDA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2EF6A-00F3-498A-A4B7-C622A27CF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592A-524D-4487-A892-202A1D80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C28-04BA-4F77-8A55-8A16B980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C920-6AFB-4D67-A11B-81040158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F25F9-A97A-4065-B8FF-141D028E0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18581-0C48-4E0D-84F4-4B9816730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9AA9-758D-48E8-92DD-D81B8D20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F765-58BA-4A16-ABC7-0245CA0B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4FA1-4A52-4607-B1E1-B08AF982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322A-5816-4F84-8B58-AD480CF4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007B-6021-4FD5-9295-13B6B935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6B1D-2E31-4EF9-B9BF-B817131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6E3E-A9BC-4350-955C-246E5292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EF00-9BF8-4986-B8B3-92BD039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0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E2AD-A216-46AB-9AB1-E77672B3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12FA3-394D-4BD3-BDB5-00CD2B26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0D11-F72B-4C73-B0C6-7E4DE038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D76F-84E6-4781-AD49-A0D62581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61DE-81D2-4549-BC5C-A7723C87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412C-0CBC-4286-A79D-AF6AB801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CDE2-99A5-4263-AC97-A4EDDCFBC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F109B-9284-4FC9-981C-8F63F920B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B2C62-185D-4D1E-8240-C0BBADE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126C7-B721-48C5-B106-4C199EB8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3CB38-667F-494D-B94D-641B88EA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7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ED5A-9709-422A-A4D0-A1EC2FEA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41F9-66E9-46AE-91DA-430578F2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55DB5-5C93-4C51-A201-4F8F699DB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4383-B528-4ACE-87A8-3170D8227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6A0B-C14B-4D8A-8144-45B684098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E16FC-B665-416C-9B9A-D7D667EC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5A047-6424-403A-8E63-1074C719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E7F43-267F-4008-AEDE-7E3CDE4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D053-52E5-4A80-9D62-A960E945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19040-7ED4-4421-8543-3977828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302B1-E238-459A-8C9C-6A19074B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D71C0-3254-4E6F-8287-7BB52BA4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1A5B7-27CF-4EC0-A07C-6CAB6DF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C4E64-E2A8-4B4A-A534-4310DC13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F124E-F6FC-4138-B6B8-5D437F4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C477-842E-46E2-8FAF-2FD98017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E4F2B-F614-4468-9EE6-2856AD3B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DE979-39C7-49D8-9CDB-5AEBB0B5E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26C30-3918-4A17-9BF6-AB7C8DCD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475A-9F2C-47AF-ADB5-4F4DE44B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7254-4D30-4001-A0FD-22DCC60C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73C7-9EA8-45FF-93BF-C886F9FD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E508E-10C2-4E8D-B724-335DD7AB2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688D6-0F93-4932-9BA7-9E93E301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C99A-7FF1-4E94-8BAB-C7088681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F54F-FFB4-44F4-8336-2F0DECB7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723C-60E2-44F4-9635-B650D671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E3682-CE58-47BB-ACB3-E10C02CF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0A38-C7F1-492F-91A6-8D48A4E5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FE76-2CB8-4C92-AC06-6644C2010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F4675-4FD6-44F6-8E74-D9639679A05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4EB4-A381-4274-8DD8-0C3B428CB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74FD-85F1-4E0A-AFF1-3CF5AF3A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26B-089E-4E05-B5A1-5C81DEE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C817-4969-4A8F-85B7-3322DD8A2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88E1-8D17-4882-B4AF-1F41A973F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FBA1E7-FC9C-4035-9E06-9F27AD435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392430"/>
            <a:ext cx="9646920" cy="6073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FD6770-CB1F-4ADE-B89A-CFAE0267F138}"/>
              </a:ext>
            </a:extLst>
          </p:cNvPr>
          <p:cNvSpPr txBox="1"/>
          <p:nvPr/>
        </p:nvSpPr>
        <p:spPr>
          <a:xfrm>
            <a:off x="2009775" y="23098"/>
            <a:ext cx="87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Site2- King Saud University, College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423135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362F-65CF-4E95-BDF2-91F34AF3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2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Coordinates of points on the map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BA727B7-E559-40B9-A2E9-173A767B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425452"/>
            <a:ext cx="4871197" cy="278558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5F450-0FF0-4299-96C6-7168B2BF7BF5}"/>
              </a:ext>
            </a:extLst>
          </p:cNvPr>
          <p:cNvSpPr txBox="1"/>
          <p:nvPr/>
        </p:nvSpPr>
        <p:spPr>
          <a:xfrm>
            <a:off x="1704975" y="261223"/>
            <a:ext cx="87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Site2- King Saud University, College Of Computer And Information Science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06D38C-3D33-489D-A112-0CE1C7EACABA}"/>
              </a:ext>
            </a:extLst>
          </p:cNvPr>
          <p:cNvSpPr txBox="1">
            <a:spLocks/>
          </p:cNvSpPr>
          <p:nvPr/>
        </p:nvSpPr>
        <p:spPr>
          <a:xfrm>
            <a:off x="8248649" y="3155461"/>
            <a:ext cx="36099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00B050"/>
                </a:solidFill>
              </a:rPr>
              <a:t>The previous 6 points information on map after Georeferencing </a:t>
            </a:r>
          </a:p>
        </p:txBody>
      </p:sp>
    </p:spTree>
    <p:extLst>
      <p:ext uri="{BB962C8B-B14F-4D97-AF65-F5344CB8AC3E}">
        <p14:creationId xmlns:p14="http://schemas.microsoft.com/office/powerpoint/2010/main" val="13109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60BA-F0C1-4D9F-9706-77FF7915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57" y="95171"/>
            <a:ext cx="1846977" cy="1406030"/>
          </a:xfrm>
        </p:spPr>
        <p:txBody>
          <a:bodyPr>
            <a:noAutofit/>
          </a:bodyPr>
          <a:lstStyle/>
          <a:p>
            <a:r>
              <a:rPr lang="en-US" sz="1600" b="1" dirty="0"/>
              <a:t>1-2</a:t>
            </a:r>
            <a:r>
              <a:rPr lang="en-US" sz="1600" dirty="0"/>
              <a:t> _E</a:t>
            </a:r>
            <a:br>
              <a:rPr lang="en-US" sz="1600" dirty="0"/>
            </a:br>
            <a:r>
              <a:rPr lang="en-US" sz="1600" b="1" dirty="0"/>
              <a:t>1-3</a:t>
            </a:r>
            <a:r>
              <a:rPr lang="en-US" sz="1600" dirty="0"/>
              <a:t> _E_S</a:t>
            </a:r>
            <a:br>
              <a:rPr lang="en-US" sz="1600" dirty="0"/>
            </a:br>
            <a:r>
              <a:rPr lang="en-US" sz="1600" b="1" dirty="0">
                <a:solidFill>
                  <a:srgbClr val="00B050"/>
                </a:solidFill>
              </a:rPr>
              <a:t>1-4</a:t>
            </a:r>
            <a:r>
              <a:rPr lang="en-US" sz="1600" dirty="0">
                <a:solidFill>
                  <a:srgbClr val="00B050"/>
                </a:solidFill>
              </a:rPr>
              <a:t> _E_S_W</a:t>
            </a:r>
            <a:br>
              <a:rPr lang="en-US" sz="1600" dirty="0"/>
            </a:br>
            <a:r>
              <a:rPr lang="en-US" sz="1600" b="1" dirty="0"/>
              <a:t>1-5</a:t>
            </a:r>
            <a:r>
              <a:rPr lang="en-US" sz="1600" dirty="0"/>
              <a:t> _E_S_W_N)</a:t>
            </a:r>
            <a:br>
              <a:rPr lang="en-US" sz="1600" dirty="0"/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1-6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_E_S_W_N_E)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089FDD-BC5B-45A6-B78D-595398852BBE}"/>
              </a:ext>
            </a:extLst>
          </p:cNvPr>
          <p:cNvSpPr txBox="1">
            <a:spLocks/>
          </p:cNvSpPr>
          <p:nvPr/>
        </p:nvSpPr>
        <p:spPr>
          <a:xfrm>
            <a:off x="2160253" y="95170"/>
            <a:ext cx="1846977" cy="1406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b="1" dirty="0">
                <a:solidFill>
                  <a:srgbClr val="00B050"/>
                </a:solidFill>
              </a:rPr>
              <a:t>2-3</a:t>
            </a:r>
            <a:r>
              <a:rPr lang="en-US" sz="1600" dirty="0">
                <a:solidFill>
                  <a:srgbClr val="00B050"/>
                </a:solidFill>
              </a:rPr>
              <a:t> _S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2-4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_S_W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2-5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_S_W_N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2-6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_S_W_N_E_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2D775E-194F-482D-B421-D6E2B80A279F}"/>
              </a:ext>
            </a:extLst>
          </p:cNvPr>
          <p:cNvSpPr txBox="1">
            <a:spLocks/>
          </p:cNvSpPr>
          <p:nvPr/>
        </p:nvSpPr>
        <p:spPr>
          <a:xfrm>
            <a:off x="512857" y="1501199"/>
            <a:ext cx="1846977" cy="703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00B050"/>
                </a:solidFill>
              </a:rPr>
              <a:t>3-4</a:t>
            </a:r>
            <a:r>
              <a:rPr lang="en-US" sz="1600" dirty="0">
                <a:solidFill>
                  <a:srgbClr val="00B050"/>
                </a:solidFill>
              </a:rPr>
              <a:t> _W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3-5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_W_N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3-6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_W_N_E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DB0590-F3CB-4F1A-A46D-E1F56FBC884E}"/>
              </a:ext>
            </a:extLst>
          </p:cNvPr>
          <p:cNvSpPr txBox="1">
            <a:spLocks/>
          </p:cNvSpPr>
          <p:nvPr/>
        </p:nvSpPr>
        <p:spPr>
          <a:xfrm>
            <a:off x="2160249" y="1766496"/>
            <a:ext cx="1846977" cy="495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00B050"/>
                </a:solidFill>
              </a:rPr>
              <a:t>4-5</a:t>
            </a:r>
            <a:r>
              <a:rPr lang="en-US" sz="1600" dirty="0">
                <a:solidFill>
                  <a:srgbClr val="00B050"/>
                </a:solidFill>
              </a:rPr>
              <a:t> _N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b="1" dirty="0">
                <a:solidFill>
                  <a:srgbClr val="00B050"/>
                </a:solidFill>
              </a:rPr>
              <a:t>4-6</a:t>
            </a:r>
            <a:r>
              <a:rPr lang="en-US" sz="1600" dirty="0">
                <a:solidFill>
                  <a:srgbClr val="00B050"/>
                </a:solidFill>
              </a:rPr>
              <a:t> _N_E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B86FAA-F426-4CF8-89F1-5C083DF678E2}"/>
              </a:ext>
            </a:extLst>
          </p:cNvPr>
          <p:cNvSpPr txBox="1">
            <a:spLocks/>
          </p:cNvSpPr>
          <p:nvPr/>
        </p:nvSpPr>
        <p:spPr>
          <a:xfrm>
            <a:off x="3645929" y="1928329"/>
            <a:ext cx="1846977" cy="375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00B050"/>
                </a:solidFill>
              </a:rPr>
              <a:t>5-6</a:t>
            </a:r>
            <a:r>
              <a:rPr lang="en-US" sz="1600" dirty="0">
                <a:solidFill>
                  <a:srgbClr val="00B050"/>
                </a:solidFill>
              </a:rPr>
              <a:t> _E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2CB876-DB99-42FF-918F-39235DE8E3A0}"/>
              </a:ext>
            </a:extLst>
          </p:cNvPr>
          <p:cNvSpPr txBox="1">
            <a:spLocks/>
          </p:cNvSpPr>
          <p:nvPr/>
        </p:nvSpPr>
        <p:spPr>
          <a:xfrm>
            <a:off x="512857" y="2468779"/>
            <a:ext cx="2023514" cy="1406030"/>
          </a:xfrm>
          <a:custGeom>
            <a:avLst/>
            <a:gdLst>
              <a:gd name="connsiteX0" fmla="*/ 0 w 2023514"/>
              <a:gd name="connsiteY0" fmla="*/ 0 h 1406030"/>
              <a:gd name="connsiteX1" fmla="*/ 546349 w 2023514"/>
              <a:gd name="connsiteY1" fmla="*/ 0 h 1406030"/>
              <a:gd name="connsiteX2" fmla="*/ 1072462 w 2023514"/>
              <a:gd name="connsiteY2" fmla="*/ 0 h 1406030"/>
              <a:gd name="connsiteX3" fmla="*/ 2023514 w 2023514"/>
              <a:gd name="connsiteY3" fmla="*/ 0 h 1406030"/>
              <a:gd name="connsiteX4" fmla="*/ 2023514 w 2023514"/>
              <a:gd name="connsiteY4" fmla="*/ 426496 h 1406030"/>
              <a:gd name="connsiteX5" fmla="*/ 2023514 w 2023514"/>
              <a:gd name="connsiteY5" fmla="*/ 923293 h 1406030"/>
              <a:gd name="connsiteX6" fmla="*/ 2023514 w 2023514"/>
              <a:gd name="connsiteY6" fmla="*/ 1406030 h 1406030"/>
              <a:gd name="connsiteX7" fmla="*/ 1558106 w 2023514"/>
              <a:gd name="connsiteY7" fmla="*/ 1406030 h 1406030"/>
              <a:gd name="connsiteX8" fmla="*/ 1072462 w 2023514"/>
              <a:gd name="connsiteY8" fmla="*/ 1406030 h 1406030"/>
              <a:gd name="connsiteX9" fmla="*/ 627289 w 2023514"/>
              <a:gd name="connsiteY9" fmla="*/ 1406030 h 1406030"/>
              <a:gd name="connsiteX10" fmla="*/ 0 w 2023514"/>
              <a:gd name="connsiteY10" fmla="*/ 1406030 h 1406030"/>
              <a:gd name="connsiteX11" fmla="*/ 0 w 2023514"/>
              <a:gd name="connsiteY11" fmla="*/ 923293 h 1406030"/>
              <a:gd name="connsiteX12" fmla="*/ 0 w 2023514"/>
              <a:gd name="connsiteY12" fmla="*/ 496797 h 1406030"/>
              <a:gd name="connsiteX13" fmla="*/ 0 w 2023514"/>
              <a:gd name="connsiteY13" fmla="*/ 0 h 140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3514" h="1406030" fill="none" extrusionOk="0">
                <a:moveTo>
                  <a:pt x="0" y="0"/>
                </a:moveTo>
                <a:cubicBezTo>
                  <a:pt x="208084" y="-32803"/>
                  <a:pt x="436828" y="34715"/>
                  <a:pt x="546349" y="0"/>
                </a:cubicBezTo>
                <a:cubicBezTo>
                  <a:pt x="655870" y="-34715"/>
                  <a:pt x="845955" y="24760"/>
                  <a:pt x="1072462" y="0"/>
                </a:cubicBezTo>
                <a:cubicBezTo>
                  <a:pt x="1298969" y="-24760"/>
                  <a:pt x="1642246" y="95671"/>
                  <a:pt x="2023514" y="0"/>
                </a:cubicBezTo>
                <a:cubicBezTo>
                  <a:pt x="2041941" y="103685"/>
                  <a:pt x="2000648" y="282520"/>
                  <a:pt x="2023514" y="426496"/>
                </a:cubicBezTo>
                <a:cubicBezTo>
                  <a:pt x="2046380" y="570472"/>
                  <a:pt x="1993527" y="697437"/>
                  <a:pt x="2023514" y="923293"/>
                </a:cubicBezTo>
                <a:cubicBezTo>
                  <a:pt x="2053501" y="1149149"/>
                  <a:pt x="1981164" y="1262799"/>
                  <a:pt x="2023514" y="1406030"/>
                </a:cubicBezTo>
                <a:cubicBezTo>
                  <a:pt x="1826894" y="1418155"/>
                  <a:pt x="1661210" y="1387529"/>
                  <a:pt x="1558106" y="1406030"/>
                </a:cubicBezTo>
                <a:cubicBezTo>
                  <a:pt x="1455002" y="1424531"/>
                  <a:pt x="1287906" y="1381992"/>
                  <a:pt x="1072462" y="1406030"/>
                </a:cubicBezTo>
                <a:cubicBezTo>
                  <a:pt x="857018" y="1430068"/>
                  <a:pt x="834057" y="1395088"/>
                  <a:pt x="627289" y="1406030"/>
                </a:cubicBezTo>
                <a:cubicBezTo>
                  <a:pt x="420521" y="1416972"/>
                  <a:pt x="271334" y="1378337"/>
                  <a:pt x="0" y="1406030"/>
                </a:cubicBezTo>
                <a:cubicBezTo>
                  <a:pt x="-14257" y="1214762"/>
                  <a:pt x="45509" y="1119380"/>
                  <a:pt x="0" y="923293"/>
                </a:cubicBezTo>
                <a:cubicBezTo>
                  <a:pt x="-45509" y="727206"/>
                  <a:pt x="31705" y="613829"/>
                  <a:pt x="0" y="496797"/>
                </a:cubicBezTo>
                <a:cubicBezTo>
                  <a:pt x="-31705" y="379765"/>
                  <a:pt x="43395" y="158300"/>
                  <a:pt x="0" y="0"/>
                </a:cubicBezTo>
                <a:close/>
              </a:path>
              <a:path w="2023514" h="1406030" stroke="0" extrusionOk="0">
                <a:moveTo>
                  <a:pt x="0" y="0"/>
                </a:moveTo>
                <a:cubicBezTo>
                  <a:pt x="123214" y="-30302"/>
                  <a:pt x="366686" y="52388"/>
                  <a:pt x="485643" y="0"/>
                </a:cubicBezTo>
                <a:cubicBezTo>
                  <a:pt x="604600" y="-52388"/>
                  <a:pt x="709418" y="29126"/>
                  <a:pt x="930816" y="0"/>
                </a:cubicBezTo>
                <a:cubicBezTo>
                  <a:pt x="1152214" y="-29126"/>
                  <a:pt x="1204058" y="35151"/>
                  <a:pt x="1477165" y="0"/>
                </a:cubicBezTo>
                <a:cubicBezTo>
                  <a:pt x="1750272" y="-35151"/>
                  <a:pt x="1783314" y="3227"/>
                  <a:pt x="2023514" y="0"/>
                </a:cubicBezTo>
                <a:cubicBezTo>
                  <a:pt x="2035955" y="211573"/>
                  <a:pt x="2006277" y="305943"/>
                  <a:pt x="2023514" y="454616"/>
                </a:cubicBezTo>
                <a:cubicBezTo>
                  <a:pt x="2040751" y="603289"/>
                  <a:pt x="2007623" y="775186"/>
                  <a:pt x="2023514" y="895172"/>
                </a:cubicBezTo>
                <a:cubicBezTo>
                  <a:pt x="2039405" y="1015158"/>
                  <a:pt x="1990301" y="1224137"/>
                  <a:pt x="2023514" y="1406030"/>
                </a:cubicBezTo>
                <a:cubicBezTo>
                  <a:pt x="1848805" y="1406342"/>
                  <a:pt x="1622468" y="1386709"/>
                  <a:pt x="1517636" y="1406030"/>
                </a:cubicBezTo>
                <a:cubicBezTo>
                  <a:pt x="1412804" y="1425351"/>
                  <a:pt x="1205371" y="1355835"/>
                  <a:pt x="1072462" y="1406030"/>
                </a:cubicBezTo>
                <a:cubicBezTo>
                  <a:pt x="939553" y="1456225"/>
                  <a:pt x="774077" y="1370965"/>
                  <a:pt x="566584" y="1406030"/>
                </a:cubicBezTo>
                <a:cubicBezTo>
                  <a:pt x="359091" y="1441095"/>
                  <a:pt x="243417" y="1390399"/>
                  <a:pt x="0" y="1406030"/>
                </a:cubicBezTo>
                <a:cubicBezTo>
                  <a:pt x="-30551" y="1229461"/>
                  <a:pt x="40256" y="1081186"/>
                  <a:pt x="0" y="951414"/>
                </a:cubicBezTo>
                <a:cubicBezTo>
                  <a:pt x="-40256" y="821642"/>
                  <a:pt x="24065" y="699845"/>
                  <a:pt x="0" y="496797"/>
                </a:cubicBezTo>
                <a:cubicBezTo>
                  <a:pt x="-24065" y="293749"/>
                  <a:pt x="20810" y="199537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i="1" dirty="0">
                <a:solidFill>
                  <a:srgbClr val="00B050"/>
                </a:solidFill>
              </a:rPr>
              <a:t>wb6-5</a:t>
            </a:r>
            <a:r>
              <a:rPr lang="en-US" sz="1600" i="1" dirty="0">
                <a:solidFill>
                  <a:srgbClr val="00B050"/>
                </a:solidFill>
              </a:rPr>
              <a:t> _W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b="1" u="sng" dirty="0">
                <a:solidFill>
                  <a:srgbClr val="00B050"/>
                </a:solidFill>
              </a:rPr>
              <a:t>wb6-4 _W_S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wb6-3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 _W_S_E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wb6-2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 _W_S_E_N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wb6-1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 _W_S_E_N_W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322B81-7179-4AB2-8141-48DF562E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30" y="727677"/>
            <a:ext cx="5464013" cy="458763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DE3B933-FE6D-4A2B-8C05-B000DD1BBE8C}"/>
              </a:ext>
            </a:extLst>
          </p:cNvPr>
          <p:cNvSpPr txBox="1">
            <a:spLocks/>
          </p:cNvSpPr>
          <p:nvPr/>
        </p:nvSpPr>
        <p:spPr>
          <a:xfrm>
            <a:off x="2722513" y="2609223"/>
            <a:ext cx="2023514" cy="1088075"/>
          </a:xfrm>
          <a:custGeom>
            <a:avLst/>
            <a:gdLst>
              <a:gd name="connsiteX0" fmla="*/ 0 w 2023514"/>
              <a:gd name="connsiteY0" fmla="*/ 0 h 1088075"/>
              <a:gd name="connsiteX1" fmla="*/ 485643 w 2023514"/>
              <a:gd name="connsiteY1" fmla="*/ 0 h 1088075"/>
              <a:gd name="connsiteX2" fmla="*/ 991522 w 2023514"/>
              <a:gd name="connsiteY2" fmla="*/ 0 h 1088075"/>
              <a:gd name="connsiteX3" fmla="*/ 1517636 w 2023514"/>
              <a:gd name="connsiteY3" fmla="*/ 0 h 1088075"/>
              <a:gd name="connsiteX4" fmla="*/ 2023514 w 2023514"/>
              <a:gd name="connsiteY4" fmla="*/ 0 h 1088075"/>
              <a:gd name="connsiteX5" fmla="*/ 2023514 w 2023514"/>
              <a:gd name="connsiteY5" fmla="*/ 554918 h 1088075"/>
              <a:gd name="connsiteX6" fmla="*/ 2023514 w 2023514"/>
              <a:gd name="connsiteY6" fmla="*/ 1088075 h 1088075"/>
              <a:gd name="connsiteX7" fmla="*/ 1477165 w 2023514"/>
              <a:gd name="connsiteY7" fmla="*/ 1088075 h 1088075"/>
              <a:gd name="connsiteX8" fmla="*/ 930816 w 2023514"/>
              <a:gd name="connsiteY8" fmla="*/ 1088075 h 1088075"/>
              <a:gd name="connsiteX9" fmla="*/ 0 w 2023514"/>
              <a:gd name="connsiteY9" fmla="*/ 1088075 h 1088075"/>
              <a:gd name="connsiteX10" fmla="*/ 0 w 2023514"/>
              <a:gd name="connsiteY10" fmla="*/ 554918 h 1088075"/>
              <a:gd name="connsiteX11" fmla="*/ 0 w 2023514"/>
              <a:gd name="connsiteY11" fmla="*/ 0 h 108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514" h="1088075" fill="none" extrusionOk="0">
                <a:moveTo>
                  <a:pt x="0" y="0"/>
                </a:moveTo>
                <a:cubicBezTo>
                  <a:pt x="133512" y="-48945"/>
                  <a:pt x="310914" y="6170"/>
                  <a:pt x="485643" y="0"/>
                </a:cubicBezTo>
                <a:cubicBezTo>
                  <a:pt x="660372" y="-6170"/>
                  <a:pt x="813934" y="23020"/>
                  <a:pt x="991522" y="0"/>
                </a:cubicBezTo>
                <a:cubicBezTo>
                  <a:pt x="1169110" y="-23020"/>
                  <a:pt x="1410152" y="22391"/>
                  <a:pt x="1517636" y="0"/>
                </a:cubicBezTo>
                <a:cubicBezTo>
                  <a:pt x="1625120" y="-22391"/>
                  <a:pt x="1903597" y="31119"/>
                  <a:pt x="2023514" y="0"/>
                </a:cubicBezTo>
                <a:cubicBezTo>
                  <a:pt x="2087860" y="240799"/>
                  <a:pt x="2014195" y="391629"/>
                  <a:pt x="2023514" y="554918"/>
                </a:cubicBezTo>
                <a:cubicBezTo>
                  <a:pt x="2032833" y="718207"/>
                  <a:pt x="1998221" y="832916"/>
                  <a:pt x="2023514" y="1088075"/>
                </a:cubicBezTo>
                <a:cubicBezTo>
                  <a:pt x="1780081" y="1129169"/>
                  <a:pt x="1687964" y="1073038"/>
                  <a:pt x="1477165" y="1088075"/>
                </a:cubicBezTo>
                <a:cubicBezTo>
                  <a:pt x="1266366" y="1103112"/>
                  <a:pt x="1090477" y="1080592"/>
                  <a:pt x="930816" y="1088075"/>
                </a:cubicBezTo>
                <a:cubicBezTo>
                  <a:pt x="771155" y="1095558"/>
                  <a:pt x="193425" y="1013725"/>
                  <a:pt x="0" y="1088075"/>
                </a:cubicBezTo>
                <a:cubicBezTo>
                  <a:pt x="-8774" y="824118"/>
                  <a:pt x="5991" y="699753"/>
                  <a:pt x="0" y="554918"/>
                </a:cubicBezTo>
                <a:cubicBezTo>
                  <a:pt x="-5991" y="410083"/>
                  <a:pt x="4201" y="150008"/>
                  <a:pt x="0" y="0"/>
                </a:cubicBezTo>
                <a:close/>
              </a:path>
              <a:path w="2023514" h="1088075" stroke="0" extrusionOk="0">
                <a:moveTo>
                  <a:pt x="0" y="0"/>
                </a:moveTo>
                <a:cubicBezTo>
                  <a:pt x="123214" y="-30302"/>
                  <a:pt x="366686" y="52388"/>
                  <a:pt x="485643" y="0"/>
                </a:cubicBezTo>
                <a:cubicBezTo>
                  <a:pt x="604600" y="-52388"/>
                  <a:pt x="709418" y="29126"/>
                  <a:pt x="930816" y="0"/>
                </a:cubicBezTo>
                <a:cubicBezTo>
                  <a:pt x="1152214" y="-29126"/>
                  <a:pt x="1204058" y="35151"/>
                  <a:pt x="1477165" y="0"/>
                </a:cubicBezTo>
                <a:cubicBezTo>
                  <a:pt x="1750272" y="-35151"/>
                  <a:pt x="1783314" y="3227"/>
                  <a:pt x="2023514" y="0"/>
                </a:cubicBezTo>
                <a:cubicBezTo>
                  <a:pt x="2065989" y="215533"/>
                  <a:pt x="1960438" y="282872"/>
                  <a:pt x="2023514" y="533157"/>
                </a:cubicBezTo>
                <a:cubicBezTo>
                  <a:pt x="2086590" y="783442"/>
                  <a:pt x="2021912" y="933054"/>
                  <a:pt x="2023514" y="1088075"/>
                </a:cubicBezTo>
                <a:cubicBezTo>
                  <a:pt x="1890177" y="1106470"/>
                  <a:pt x="1674622" y="1068583"/>
                  <a:pt x="1517636" y="1088075"/>
                </a:cubicBezTo>
                <a:cubicBezTo>
                  <a:pt x="1360650" y="1107567"/>
                  <a:pt x="1224580" y="1036341"/>
                  <a:pt x="971287" y="1088075"/>
                </a:cubicBezTo>
                <a:cubicBezTo>
                  <a:pt x="717994" y="1139809"/>
                  <a:pt x="651395" y="1035675"/>
                  <a:pt x="526114" y="1088075"/>
                </a:cubicBezTo>
                <a:cubicBezTo>
                  <a:pt x="400833" y="1140475"/>
                  <a:pt x="255279" y="1045819"/>
                  <a:pt x="0" y="1088075"/>
                </a:cubicBezTo>
                <a:cubicBezTo>
                  <a:pt x="-52936" y="869695"/>
                  <a:pt x="34856" y="704792"/>
                  <a:pt x="0" y="544038"/>
                </a:cubicBezTo>
                <a:cubicBezTo>
                  <a:pt x="-34856" y="383284"/>
                  <a:pt x="17491" y="251726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00B050"/>
                </a:solidFill>
              </a:rPr>
              <a:t>wb5-4</a:t>
            </a:r>
            <a:r>
              <a:rPr lang="en-US" sz="1600" dirty="0">
                <a:solidFill>
                  <a:srgbClr val="00B050"/>
                </a:solidFill>
              </a:rPr>
              <a:t> _S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wb5-3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_S_E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wb5-2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_S_E_N)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wb5-1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_S_E_N_W)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BC56C79-EF31-4FE9-9414-D0E153E60A63}"/>
              </a:ext>
            </a:extLst>
          </p:cNvPr>
          <p:cNvSpPr txBox="1">
            <a:spLocks/>
          </p:cNvSpPr>
          <p:nvPr/>
        </p:nvSpPr>
        <p:spPr>
          <a:xfrm>
            <a:off x="470326" y="4081727"/>
            <a:ext cx="2023514" cy="1088075"/>
          </a:xfrm>
          <a:custGeom>
            <a:avLst/>
            <a:gdLst>
              <a:gd name="connsiteX0" fmla="*/ 0 w 2023514"/>
              <a:gd name="connsiteY0" fmla="*/ 0 h 1088075"/>
              <a:gd name="connsiteX1" fmla="*/ 526114 w 2023514"/>
              <a:gd name="connsiteY1" fmla="*/ 0 h 1088075"/>
              <a:gd name="connsiteX2" fmla="*/ 991522 w 2023514"/>
              <a:gd name="connsiteY2" fmla="*/ 0 h 1088075"/>
              <a:gd name="connsiteX3" fmla="*/ 1436695 w 2023514"/>
              <a:gd name="connsiteY3" fmla="*/ 0 h 1088075"/>
              <a:gd name="connsiteX4" fmla="*/ 2023514 w 2023514"/>
              <a:gd name="connsiteY4" fmla="*/ 0 h 1088075"/>
              <a:gd name="connsiteX5" fmla="*/ 2023514 w 2023514"/>
              <a:gd name="connsiteY5" fmla="*/ 554918 h 1088075"/>
              <a:gd name="connsiteX6" fmla="*/ 2023514 w 2023514"/>
              <a:gd name="connsiteY6" fmla="*/ 1088075 h 1088075"/>
              <a:gd name="connsiteX7" fmla="*/ 1517636 w 2023514"/>
              <a:gd name="connsiteY7" fmla="*/ 1088075 h 1088075"/>
              <a:gd name="connsiteX8" fmla="*/ 1052227 w 2023514"/>
              <a:gd name="connsiteY8" fmla="*/ 1088075 h 1088075"/>
              <a:gd name="connsiteX9" fmla="*/ 586819 w 2023514"/>
              <a:gd name="connsiteY9" fmla="*/ 1088075 h 1088075"/>
              <a:gd name="connsiteX10" fmla="*/ 0 w 2023514"/>
              <a:gd name="connsiteY10" fmla="*/ 1088075 h 1088075"/>
              <a:gd name="connsiteX11" fmla="*/ 0 w 2023514"/>
              <a:gd name="connsiteY11" fmla="*/ 565799 h 1088075"/>
              <a:gd name="connsiteX12" fmla="*/ 0 w 2023514"/>
              <a:gd name="connsiteY12" fmla="*/ 0 h 108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514" h="1088075" fill="none" extrusionOk="0">
                <a:moveTo>
                  <a:pt x="0" y="0"/>
                </a:moveTo>
                <a:cubicBezTo>
                  <a:pt x="118988" y="-25832"/>
                  <a:pt x="407915" y="2228"/>
                  <a:pt x="526114" y="0"/>
                </a:cubicBezTo>
                <a:cubicBezTo>
                  <a:pt x="644313" y="-2228"/>
                  <a:pt x="890249" y="54974"/>
                  <a:pt x="991522" y="0"/>
                </a:cubicBezTo>
                <a:cubicBezTo>
                  <a:pt x="1092795" y="-54974"/>
                  <a:pt x="1341576" y="40015"/>
                  <a:pt x="1436695" y="0"/>
                </a:cubicBezTo>
                <a:cubicBezTo>
                  <a:pt x="1531814" y="-40015"/>
                  <a:pt x="1738237" y="10079"/>
                  <a:pt x="2023514" y="0"/>
                </a:cubicBezTo>
                <a:cubicBezTo>
                  <a:pt x="2038449" y="225312"/>
                  <a:pt x="2008308" y="351751"/>
                  <a:pt x="2023514" y="554918"/>
                </a:cubicBezTo>
                <a:cubicBezTo>
                  <a:pt x="2038720" y="758085"/>
                  <a:pt x="1991848" y="923111"/>
                  <a:pt x="2023514" y="1088075"/>
                </a:cubicBezTo>
                <a:cubicBezTo>
                  <a:pt x="1821037" y="1097797"/>
                  <a:pt x="1710634" y="1042835"/>
                  <a:pt x="1517636" y="1088075"/>
                </a:cubicBezTo>
                <a:cubicBezTo>
                  <a:pt x="1324638" y="1133315"/>
                  <a:pt x="1245753" y="1083292"/>
                  <a:pt x="1052227" y="1088075"/>
                </a:cubicBezTo>
                <a:cubicBezTo>
                  <a:pt x="858702" y="1092858"/>
                  <a:pt x="729283" y="1032611"/>
                  <a:pt x="586819" y="1088075"/>
                </a:cubicBezTo>
                <a:cubicBezTo>
                  <a:pt x="444355" y="1143539"/>
                  <a:pt x="210794" y="1023047"/>
                  <a:pt x="0" y="1088075"/>
                </a:cubicBezTo>
                <a:cubicBezTo>
                  <a:pt x="-29291" y="889513"/>
                  <a:pt x="10083" y="767836"/>
                  <a:pt x="0" y="565799"/>
                </a:cubicBezTo>
                <a:cubicBezTo>
                  <a:pt x="-10083" y="363762"/>
                  <a:pt x="41074" y="113180"/>
                  <a:pt x="0" y="0"/>
                </a:cubicBezTo>
                <a:close/>
              </a:path>
              <a:path w="2023514" h="1088075" stroke="0" extrusionOk="0">
                <a:moveTo>
                  <a:pt x="0" y="0"/>
                </a:moveTo>
                <a:cubicBezTo>
                  <a:pt x="166364" y="-6474"/>
                  <a:pt x="251745" y="40909"/>
                  <a:pt x="445173" y="0"/>
                </a:cubicBezTo>
                <a:cubicBezTo>
                  <a:pt x="638601" y="-40909"/>
                  <a:pt x="670271" y="2869"/>
                  <a:pt x="890346" y="0"/>
                </a:cubicBezTo>
                <a:cubicBezTo>
                  <a:pt x="1110421" y="-2869"/>
                  <a:pt x="1192525" y="37393"/>
                  <a:pt x="1375990" y="0"/>
                </a:cubicBezTo>
                <a:cubicBezTo>
                  <a:pt x="1559455" y="-37393"/>
                  <a:pt x="1846844" y="40872"/>
                  <a:pt x="2023514" y="0"/>
                </a:cubicBezTo>
                <a:cubicBezTo>
                  <a:pt x="2075874" y="172769"/>
                  <a:pt x="1987864" y="379761"/>
                  <a:pt x="2023514" y="554918"/>
                </a:cubicBezTo>
                <a:cubicBezTo>
                  <a:pt x="2059164" y="730075"/>
                  <a:pt x="2018414" y="924283"/>
                  <a:pt x="2023514" y="1088075"/>
                </a:cubicBezTo>
                <a:cubicBezTo>
                  <a:pt x="1869987" y="1118140"/>
                  <a:pt x="1702212" y="1039421"/>
                  <a:pt x="1537871" y="1088075"/>
                </a:cubicBezTo>
                <a:cubicBezTo>
                  <a:pt x="1373530" y="1136729"/>
                  <a:pt x="1204067" y="1030722"/>
                  <a:pt x="991522" y="1088075"/>
                </a:cubicBezTo>
                <a:cubicBezTo>
                  <a:pt x="778977" y="1145428"/>
                  <a:pt x="736062" y="1047179"/>
                  <a:pt x="505879" y="1088075"/>
                </a:cubicBezTo>
                <a:cubicBezTo>
                  <a:pt x="275696" y="1128971"/>
                  <a:pt x="138014" y="1049431"/>
                  <a:pt x="0" y="1088075"/>
                </a:cubicBezTo>
                <a:cubicBezTo>
                  <a:pt x="-4518" y="886393"/>
                  <a:pt x="14837" y="644768"/>
                  <a:pt x="0" y="533157"/>
                </a:cubicBezTo>
                <a:cubicBezTo>
                  <a:pt x="-14837" y="421546"/>
                  <a:pt x="28004" y="168512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00B050"/>
                </a:solidFill>
              </a:rPr>
              <a:t>wb4-3_E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FF00"/>
                </a:solidFill>
              </a:rPr>
              <a:t>wb4-2_</a:t>
            </a:r>
            <a:r>
              <a:rPr lang="en-US" sz="1600" dirty="0">
                <a:solidFill>
                  <a:srgbClr val="FFFF00"/>
                </a:solidFill>
              </a:rPr>
              <a:t>E_N</a:t>
            </a:r>
            <a:br>
              <a:rPr lang="en-US" sz="1600" dirty="0">
                <a:solidFill>
                  <a:srgbClr val="FFFF00"/>
                </a:solidFill>
              </a:rPr>
            </a:br>
            <a:r>
              <a:rPr lang="en-US" sz="1600" b="1" dirty="0">
                <a:solidFill>
                  <a:srgbClr val="FFFF00"/>
                </a:solidFill>
              </a:rPr>
              <a:t>wb4-1_</a:t>
            </a:r>
            <a:r>
              <a:rPr lang="en-US" sz="1600" dirty="0">
                <a:solidFill>
                  <a:srgbClr val="FFFF00"/>
                </a:solidFill>
              </a:rPr>
              <a:t>E_N_W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CB8FAAA-1302-4448-B983-4DD711BFD5AB}"/>
              </a:ext>
            </a:extLst>
          </p:cNvPr>
          <p:cNvSpPr txBox="1">
            <a:spLocks/>
          </p:cNvSpPr>
          <p:nvPr/>
        </p:nvSpPr>
        <p:spPr>
          <a:xfrm>
            <a:off x="2722513" y="4081727"/>
            <a:ext cx="2023514" cy="958807"/>
          </a:xfrm>
          <a:custGeom>
            <a:avLst/>
            <a:gdLst>
              <a:gd name="connsiteX0" fmla="*/ 0 w 2023514"/>
              <a:gd name="connsiteY0" fmla="*/ 0 h 958807"/>
              <a:gd name="connsiteX1" fmla="*/ 445173 w 2023514"/>
              <a:gd name="connsiteY1" fmla="*/ 0 h 958807"/>
              <a:gd name="connsiteX2" fmla="*/ 910581 w 2023514"/>
              <a:gd name="connsiteY2" fmla="*/ 0 h 958807"/>
              <a:gd name="connsiteX3" fmla="*/ 1416460 w 2023514"/>
              <a:gd name="connsiteY3" fmla="*/ 0 h 958807"/>
              <a:gd name="connsiteX4" fmla="*/ 2023514 w 2023514"/>
              <a:gd name="connsiteY4" fmla="*/ 0 h 958807"/>
              <a:gd name="connsiteX5" fmla="*/ 2023514 w 2023514"/>
              <a:gd name="connsiteY5" fmla="*/ 479404 h 958807"/>
              <a:gd name="connsiteX6" fmla="*/ 2023514 w 2023514"/>
              <a:gd name="connsiteY6" fmla="*/ 958807 h 958807"/>
              <a:gd name="connsiteX7" fmla="*/ 1477165 w 2023514"/>
              <a:gd name="connsiteY7" fmla="*/ 958807 h 958807"/>
              <a:gd name="connsiteX8" fmla="*/ 971287 w 2023514"/>
              <a:gd name="connsiteY8" fmla="*/ 958807 h 958807"/>
              <a:gd name="connsiteX9" fmla="*/ 465408 w 2023514"/>
              <a:gd name="connsiteY9" fmla="*/ 958807 h 958807"/>
              <a:gd name="connsiteX10" fmla="*/ 0 w 2023514"/>
              <a:gd name="connsiteY10" fmla="*/ 958807 h 958807"/>
              <a:gd name="connsiteX11" fmla="*/ 0 w 2023514"/>
              <a:gd name="connsiteY11" fmla="*/ 460227 h 958807"/>
              <a:gd name="connsiteX12" fmla="*/ 0 w 2023514"/>
              <a:gd name="connsiteY12" fmla="*/ 0 h 9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514" h="958807" fill="none" extrusionOk="0">
                <a:moveTo>
                  <a:pt x="0" y="0"/>
                </a:moveTo>
                <a:cubicBezTo>
                  <a:pt x="159253" y="-31494"/>
                  <a:pt x="326219" y="9136"/>
                  <a:pt x="445173" y="0"/>
                </a:cubicBezTo>
                <a:cubicBezTo>
                  <a:pt x="564127" y="-9136"/>
                  <a:pt x="712567" y="44469"/>
                  <a:pt x="910581" y="0"/>
                </a:cubicBezTo>
                <a:cubicBezTo>
                  <a:pt x="1108595" y="-44469"/>
                  <a:pt x="1228539" y="20342"/>
                  <a:pt x="1416460" y="0"/>
                </a:cubicBezTo>
                <a:cubicBezTo>
                  <a:pt x="1604381" y="-20342"/>
                  <a:pt x="1752478" y="27499"/>
                  <a:pt x="2023514" y="0"/>
                </a:cubicBezTo>
                <a:cubicBezTo>
                  <a:pt x="2039626" y="172808"/>
                  <a:pt x="1978229" y="303855"/>
                  <a:pt x="2023514" y="479404"/>
                </a:cubicBezTo>
                <a:cubicBezTo>
                  <a:pt x="2068799" y="654953"/>
                  <a:pt x="1966230" y="788763"/>
                  <a:pt x="2023514" y="958807"/>
                </a:cubicBezTo>
                <a:cubicBezTo>
                  <a:pt x="1846831" y="1017874"/>
                  <a:pt x="1733247" y="912074"/>
                  <a:pt x="1477165" y="958807"/>
                </a:cubicBezTo>
                <a:cubicBezTo>
                  <a:pt x="1221083" y="1005540"/>
                  <a:pt x="1188058" y="924425"/>
                  <a:pt x="971287" y="958807"/>
                </a:cubicBezTo>
                <a:cubicBezTo>
                  <a:pt x="754516" y="993189"/>
                  <a:pt x="645119" y="909674"/>
                  <a:pt x="465408" y="958807"/>
                </a:cubicBezTo>
                <a:cubicBezTo>
                  <a:pt x="285697" y="1007940"/>
                  <a:pt x="229735" y="958656"/>
                  <a:pt x="0" y="958807"/>
                </a:cubicBezTo>
                <a:cubicBezTo>
                  <a:pt x="-5911" y="731258"/>
                  <a:pt x="50974" y="594491"/>
                  <a:pt x="0" y="460227"/>
                </a:cubicBezTo>
                <a:cubicBezTo>
                  <a:pt x="-50974" y="325963"/>
                  <a:pt x="27494" y="217433"/>
                  <a:pt x="0" y="0"/>
                </a:cubicBezTo>
                <a:close/>
              </a:path>
              <a:path w="2023514" h="958807" stroke="0" extrusionOk="0">
                <a:moveTo>
                  <a:pt x="0" y="0"/>
                </a:moveTo>
                <a:cubicBezTo>
                  <a:pt x="182905" y="-51595"/>
                  <a:pt x="352346" y="15524"/>
                  <a:pt x="465408" y="0"/>
                </a:cubicBezTo>
                <a:cubicBezTo>
                  <a:pt x="578470" y="-15524"/>
                  <a:pt x="768422" y="48835"/>
                  <a:pt x="991522" y="0"/>
                </a:cubicBezTo>
                <a:cubicBezTo>
                  <a:pt x="1214622" y="-48835"/>
                  <a:pt x="1277966" y="19722"/>
                  <a:pt x="1477165" y="0"/>
                </a:cubicBezTo>
                <a:cubicBezTo>
                  <a:pt x="1676364" y="-19722"/>
                  <a:pt x="1808072" y="54324"/>
                  <a:pt x="2023514" y="0"/>
                </a:cubicBezTo>
                <a:cubicBezTo>
                  <a:pt x="2039160" y="245389"/>
                  <a:pt x="1997818" y="391694"/>
                  <a:pt x="2023514" y="498580"/>
                </a:cubicBezTo>
                <a:cubicBezTo>
                  <a:pt x="2049210" y="605466"/>
                  <a:pt x="1994923" y="742309"/>
                  <a:pt x="2023514" y="958807"/>
                </a:cubicBezTo>
                <a:cubicBezTo>
                  <a:pt x="1797773" y="968771"/>
                  <a:pt x="1655746" y="921819"/>
                  <a:pt x="1517636" y="958807"/>
                </a:cubicBezTo>
                <a:cubicBezTo>
                  <a:pt x="1379526" y="995795"/>
                  <a:pt x="1175096" y="950727"/>
                  <a:pt x="1072462" y="958807"/>
                </a:cubicBezTo>
                <a:cubicBezTo>
                  <a:pt x="969828" y="966887"/>
                  <a:pt x="797762" y="898271"/>
                  <a:pt x="566584" y="958807"/>
                </a:cubicBezTo>
                <a:cubicBezTo>
                  <a:pt x="335406" y="1019343"/>
                  <a:pt x="254897" y="955280"/>
                  <a:pt x="0" y="958807"/>
                </a:cubicBezTo>
                <a:cubicBezTo>
                  <a:pt x="-45520" y="813542"/>
                  <a:pt x="30174" y="700292"/>
                  <a:pt x="0" y="479404"/>
                </a:cubicBezTo>
                <a:cubicBezTo>
                  <a:pt x="-30174" y="258516"/>
                  <a:pt x="2667" y="112677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FFFF00"/>
                </a:solidFill>
              </a:rPr>
              <a:t>wb2-1_</a:t>
            </a:r>
            <a:r>
              <a:rPr lang="en-US" sz="1600" dirty="0">
                <a:solidFill>
                  <a:srgbClr val="FFFF00"/>
                </a:solidFill>
              </a:rPr>
              <a:t>W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1" i="1" dirty="0">
                <a:solidFill>
                  <a:srgbClr val="00B050"/>
                </a:solidFill>
              </a:rPr>
              <a:t>wb3-2_N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FF00"/>
                </a:solidFill>
              </a:rPr>
              <a:t>wb3-1_</a:t>
            </a:r>
            <a:r>
              <a:rPr lang="en-US" sz="1600" dirty="0">
                <a:solidFill>
                  <a:srgbClr val="FFFF00"/>
                </a:solidFill>
              </a:rPr>
              <a:t>N_W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70188E-9A5B-43A6-A163-B6709AE1080C}"/>
              </a:ext>
            </a:extLst>
          </p:cNvPr>
          <p:cNvSpPr txBox="1">
            <a:spLocks/>
          </p:cNvSpPr>
          <p:nvPr/>
        </p:nvSpPr>
        <p:spPr>
          <a:xfrm>
            <a:off x="3734270" y="4178017"/>
            <a:ext cx="2023514" cy="375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CDF2E2-F59C-4A15-97F8-5C9B3E30CCC8}"/>
              </a:ext>
            </a:extLst>
          </p:cNvPr>
          <p:cNvSpPr txBox="1">
            <a:spLocks/>
          </p:cNvSpPr>
          <p:nvPr/>
        </p:nvSpPr>
        <p:spPr>
          <a:xfrm>
            <a:off x="2678226" y="5166816"/>
            <a:ext cx="2023514" cy="495366"/>
          </a:xfrm>
          <a:custGeom>
            <a:avLst/>
            <a:gdLst>
              <a:gd name="connsiteX0" fmla="*/ 0 w 2023514"/>
              <a:gd name="connsiteY0" fmla="*/ 0 h 495366"/>
              <a:gd name="connsiteX1" fmla="*/ 445173 w 2023514"/>
              <a:gd name="connsiteY1" fmla="*/ 0 h 495366"/>
              <a:gd name="connsiteX2" fmla="*/ 930816 w 2023514"/>
              <a:gd name="connsiteY2" fmla="*/ 0 h 495366"/>
              <a:gd name="connsiteX3" fmla="*/ 1375990 w 2023514"/>
              <a:gd name="connsiteY3" fmla="*/ 0 h 495366"/>
              <a:gd name="connsiteX4" fmla="*/ 2023514 w 2023514"/>
              <a:gd name="connsiteY4" fmla="*/ 0 h 495366"/>
              <a:gd name="connsiteX5" fmla="*/ 2023514 w 2023514"/>
              <a:gd name="connsiteY5" fmla="*/ 495366 h 495366"/>
              <a:gd name="connsiteX6" fmla="*/ 1497400 w 2023514"/>
              <a:gd name="connsiteY6" fmla="*/ 495366 h 495366"/>
              <a:gd name="connsiteX7" fmla="*/ 971287 w 2023514"/>
              <a:gd name="connsiteY7" fmla="*/ 495366 h 495366"/>
              <a:gd name="connsiteX8" fmla="*/ 526114 w 2023514"/>
              <a:gd name="connsiteY8" fmla="*/ 495366 h 495366"/>
              <a:gd name="connsiteX9" fmla="*/ 0 w 2023514"/>
              <a:gd name="connsiteY9" fmla="*/ 495366 h 495366"/>
              <a:gd name="connsiteX10" fmla="*/ 0 w 2023514"/>
              <a:gd name="connsiteY10" fmla="*/ 0 h 49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3514" h="495366" fill="none" extrusionOk="0">
                <a:moveTo>
                  <a:pt x="0" y="0"/>
                </a:moveTo>
                <a:cubicBezTo>
                  <a:pt x="181823" y="-1700"/>
                  <a:pt x="254960" y="50538"/>
                  <a:pt x="445173" y="0"/>
                </a:cubicBezTo>
                <a:cubicBezTo>
                  <a:pt x="635386" y="-50538"/>
                  <a:pt x="768314" y="37219"/>
                  <a:pt x="930816" y="0"/>
                </a:cubicBezTo>
                <a:cubicBezTo>
                  <a:pt x="1093318" y="-37219"/>
                  <a:pt x="1249948" y="5646"/>
                  <a:pt x="1375990" y="0"/>
                </a:cubicBezTo>
                <a:cubicBezTo>
                  <a:pt x="1502032" y="-5646"/>
                  <a:pt x="1845384" y="25397"/>
                  <a:pt x="2023514" y="0"/>
                </a:cubicBezTo>
                <a:cubicBezTo>
                  <a:pt x="2051613" y="217085"/>
                  <a:pt x="1998496" y="284547"/>
                  <a:pt x="2023514" y="495366"/>
                </a:cubicBezTo>
                <a:cubicBezTo>
                  <a:pt x="1795658" y="527717"/>
                  <a:pt x="1655369" y="481168"/>
                  <a:pt x="1497400" y="495366"/>
                </a:cubicBezTo>
                <a:cubicBezTo>
                  <a:pt x="1339431" y="509564"/>
                  <a:pt x="1142081" y="489647"/>
                  <a:pt x="971287" y="495366"/>
                </a:cubicBezTo>
                <a:cubicBezTo>
                  <a:pt x="800493" y="501085"/>
                  <a:pt x="630749" y="468601"/>
                  <a:pt x="526114" y="495366"/>
                </a:cubicBezTo>
                <a:cubicBezTo>
                  <a:pt x="421479" y="522131"/>
                  <a:pt x="253943" y="468950"/>
                  <a:pt x="0" y="495366"/>
                </a:cubicBezTo>
                <a:cubicBezTo>
                  <a:pt x="-50606" y="330173"/>
                  <a:pt x="2749" y="123831"/>
                  <a:pt x="0" y="0"/>
                </a:cubicBezTo>
                <a:close/>
              </a:path>
              <a:path w="2023514" h="495366" stroke="0" extrusionOk="0">
                <a:moveTo>
                  <a:pt x="0" y="0"/>
                </a:moveTo>
                <a:cubicBezTo>
                  <a:pt x="182905" y="-51595"/>
                  <a:pt x="352346" y="15524"/>
                  <a:pt x="465408" y="0"/>
                </a:cubicBezTo>
                <a:cubicBezTo>
                  <a:pt x="578470" y="-15524"/>
                  <a:pt x="768422" y="48835"/>
                  <a:pt x="991522" y="0"/>
                </a:cubicBezTo>
                <a:cubicBezTo>
                  <a:pt x="1214622" y="-48835"/>
                  <a:pt x="1277966" y="19722"/>
                  <a:pt x="1477165" y="0"/>
                </a:cubicBezTo>
                <a:cubicBezTo>
                  <a:pt x="1676364" y="-19722"/>
                  <a:pt x="1808072" y="54324"/>
                  <a:pt x="2023514" y="0"/>
                </a:cubicBezTo>
                <a:cubicBezTo>
                  <a:pt x="2052406" y="136724"/>
                  <a:pt x="1993295" y="294229"/>
                  <a:pt x="2023514" y="495366"/>
                </a:cubicBezTo>
                <a:cubicBezTo>
                  <a:pt x="1851852" y="499926"/>
                  <a:pt x="1720857" y="475960"/>
                  <a:pt x="1517636" y="495366"/>
                </a:cubicBezTo>
                <a:cubicBezTo>
                  <a:pt x="1314415" y="514772"/>
                  <a:pt x="1228271" y="459594"/>
                  <a:pt x="1031992" y="495366"/>
                </a:cubicBezTo>
                <a:cubicBezTo>
                  <a:pt x="835713" y="531138"/>
                  <a:pt x="685527" y="478231"/>
                  <a:pt x="586819" y="495366"/>
                </a:cubicBezTo>
                <a:cubicBezTo>
                  <a:pt x="488111" y="512501"/>
                  <a:pt x="180499" y="489548"/>
                  <a:pt x="0" y="495366"/>
                </a:cubicBezTo>
                <a:cubicBezTo>
                  <a:pt x="-29747" y="356369"/>
                  <a:pt x="39324" y="221867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i="1" dirty="0">
                <a:solidFill>
                  <a:srgbClr val="00B050"/>
                </a:solidFill>
              </a:rPr>
              <a:t>wb3-2_N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733AA8-2D2D-4888-8AE3-7EA0CC2C273F}"/>
              </a:ext>
            </a:extLst>
          </p:cNvPr>
          <p:cNvSpPr txBox="1">
            <a:spLocks/>
          </p:cNvSpPr>
          <p:nvPr/>
        </p:nvSpPr>
        <p:spPr>
          <a:xfrm>
            <a:off x="5884813" y="5520002"/>
            <a:ext cx="2887712" cy="958807"/>
          </a:xfrm>
          <a:custGeom>
            <a:avLst/>
            <a:gdLst>
              <a:gd name="connsiteX0" fmla="*/ 0 w 2887712"/>
              <a:gd name="connsiteY0" fmla="*/ 0 h 958807"/>
              <a:gd name="connsiteX1" fmla="*/ 548665 w 2887712"/>
              <a:gd name="connsiteY1" fmla="*/ 0 h 958807"/>
              <a:gd name="connsiteX2" fmla="*/ 1183962 w 2887712"/>
              <a:gd name="connsiteY2" fmla="*/ 0 h 958807"/>
              <a:gd name="connsiteX3" fmla="*/ 1761504 w 2887712"/>
              <a:gd name="connsiteY3" fmla="*/ 0 h 958807"/>
              <a:gd name="connsiteX4" fmla="*/ 2252415 w 2887712"/>
              <a:gd name="connsiteY4" fmla="*/ 0 h 958807"/>
              <a:gd name="connsiteX5" fmla="*/ 2887712 w 2887712"/>
              <a:gd name="connsiteY5" fmla="*/ 0 h 958807"/>
              <a:gd name="connsiteX6" fmla="*/ 2887712 w 2887712"/>
              <a:gd name="connsiteY6" fmla="*/ 498580 h 958807"/>
              <a:gd name="connsiteX7" fmla="*/ 2887712 w 2887712"/>
              <a:gd name="connsiteY7" fmla="*/ 958807 h 958807"/>
              <a:gd name="connsiteX8" fmla="*/ 2367924 w 2887712"/>
              <a:gd name="connsiteY8" fmla="*/ 958807 h 958807"/>
              <a:gd name="connsiteX9" fmla="*/ 1732627 w 2887712"/>
              <a:gd name="connsiteY9" fmla="*/ 958807 h 958807"/>
              <a:gd name="connsiteX10" fmla="*/ 1241716 w 2887712"/>
              <a:gd name="connsiteY10" fmla="*/ 958807 h 958807"/>
              <a:gd name="connsiteX11" fmla="*/ 664174 w 2887712"/>
              <a:gd name="connsiteY11" fmla="*/ 958807 h 958807"/>
              <a:gd name="connsiteX12" fmla="*/ 0 w 2887712"/>
              <a:gd name="connsiteY12" fmla="*/ 958807 h 958807"/>
              <a:gd name="connsiteX13" fmla="*/ 0 w 2887712"/>
              <a:gd name="connsiteY13" fmla="*/ 508168 h 958807"/>
              <a:gd name="connsiteX14" fmla="*/ 0 w 2887712"/>
              <a:gd name="connsiteY14" fmla="*/ 0 h 9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7712" h="958807" fill="none" extrusionOk="0">
                <a:moveTo>
                  <a:pt x="0" y="0"/>
                </a:moveTo>
                <a:cubicBezTo>
                  <a:pt x="139303" y="-22595"/>
                  <a:pt x="381873" y="40655"/>
                  <a:pt x="548665" y="0"/>
                </a:cubicBezTo>
                <a:cubicBezTo>
                  <a:pt x="715458" y="-40655"/>
                  <a:pt x="959435" y="14135"/>
                  <a:pt x="1183962" y="0"/>
                </a:cubicBezTo>
                <a:cubicBezTo>
                  <a:pt x="1408489" y="-14135"/>
                  <a:pt x="1550747" y="15069"/>
                  <a:pt x="1761504" y="0"/>
                </a:cubicBezTo>
                <a:cubicBezTo>
                  <a:pt x="1972261" y="-15069"/>
                  <a:pt x="2063418" y="30630"/>
                  <a:pt x="2252415" y="0"/>
                </a:cubicBezTo>
                <a:cubicBezTo>
                  <a:pt x="2441412" y="-30630"/>
                  <a:pt x="2605564" y="48112"/>
                  <a:pt x="2887712" y="0"/>
                </a:cubicBezTo>
                <a:cubicBezTo>
                  <a:pt x="2929525" y="230416"/>
                  <a:pt x="2880977" y="282502"/>
                  <a:pt x="2887712" y="498580"/>
                </a:cubicBezTo>
                <a:cubicBezTo>
                  <a:pt x="2894447" y="714658"/>
                  <a:pt x="2860959" y="773138"/>
                  <a:pt x="2887712" y="958807"/>
                </a:cubicBezTo>
                <a:cubicBezTo>
                  <a:pt x="2751227" y="1014355"/>
                  <a:pt x="2535118" y="912851"/>
                  <a:pt x="2367924" y="958807"/>
                </a:cubicBezTo>
                <a:cubicBezTo>
                  <a:pt x="2200730" y="1004763"/>
                  <a:pt x="2018613" y="896891"/>
                  <a:pt x="1732627" y="958807"/>
                </a:cubicBezTo>
                <a:cubicBezTo>
                  <a:pt x="1446641" y="1020723"/>
                  <a:pt x="1355976" y="939110"/>
                  <a:pt x="1241716" y="958807"/>
                </a:cubicBezTo>
                <a:cubicBezTo>
                  <a:pt x="1127456" y="978504"/>
                  <a:pt x="883272" y="951937"/>
                  <a:pt x="664174" y="958807"/>
                </a:cubicBezTo>
                <a:cubicBezTo>
                  <a:pt x="445076" y="965677"/>
                  <a:pt x="325663" y="925874"/>
                  <a:pt x="0" y="958807"/>
                </a:cubicBezTo>
                <a:cubicBezTo>
                  <a:pt x="-43435" y="862854"/>
                  <a:pt x="48560" y="642674"/>
                  <a:pt x="0" y="508168"/>
                </a:cubicBezTo>
                <a:cubicBezTo>
                  <a:pt x="-48560" y="373662"/>
                  <a:pt x="23965" y="161972"/>
                  <a:pt x="0" y="0"/>
                </a:cubicBezTo>
                <a:close/>
              </a:path>
              <a:path w="2887712" h="958807" stroke="0" extrusionOk="0">
                <a:moveTo>
                  <a:pt x="0" y="0"/>
                </a:moveTo>
                <a:cubicBezTo>
                  <a:pt x="254773" y="-51640"/>
                  <a:pt x="265044" y="12793"/>
                  <a:pt x="519788" y="0"/>
                </a:cubicBezTo>
                <a:cubicBezTo>
                  <a:pt x="774532" y="-12793"/>
                  <a:pt x="860430" y="38116"/>
                  <a:pt x="1126208" y="0"/>
                </a:cubicBezTo>
                <a:cubicBezTo>
                  <a:pt x="1391986" y="-38116"/>
                  <a:pt x="1535377" y="56862"/>
                  <a:pt x="1674873" y="0"/>
                </a:cubicBezTo>
                <a:cubicBezTo>
                  <a:pt x="1814369" y="-56862"/>
                  <a:pt x="2011436" y="19045"/>
                  <a:pt x="2223538" y="0"/>
                </a:cubicBezTo>
                <a:cubicBezTo>
                  <a:pt x="2435640" y="-19045"/>
                  <a:pt x="2629695" y="17273"/>
                  <a:pt x="2887712" y="0"/>
                </a:cubicBezTo>
                <a:cubicBezTo>
                  <a:pt x="2926864" y="119323"/>
                  <a:pt x="2859121" y="243729"/>
                  <a:pt x="2887712" y="460227"/>
                </a:cubicBezTo>
                <a:cubicBezTo>
                  <a:pt x="2916303" y="676725"/>
                  <a:pt x="2879575" y="817361"/>
                  <a:pt x="2887712" y="958807"/>
                </a:cubicBezTo>
                <a:cubicBezTo>
                  <a:pt x="2783740" y="978701"/>
                  <a:pt x="2562968" y="911492"/>
                  <a:pt x="2396801" y="958807"/>
                </a:cubicBezTo>
                <a:cubicBezTo>
                  <a:pt x="2230634" y="1006122"/>
                  <a:pt x="1982748" y="957207"/>
                  <a:pt x="1819259" y="958807"/>
                </a:cubicBezTo>
                <a:cubicBezTo>
                  <a:pt x="1655770" y="960407"/>
                  <a:pt x="1461504" y="895202"/>
                  <a:pt x="1241716" y="958807"/>
                </a:cubicBezTo>
                <a:cubicBezTo>
                  <a:pt x="1021928" y="1022412"/>
                  <a:pt x="926519" y="905962"/>
                  <a:pt x="664174" y="958807"/>
                </a:cubicBezTo>
                <a:cubicBezTo>
                  <a:pt x="401829" y="1011652"/>
                  <a:pt x="160307" y="903304"/>
                  <a:pt x="0" y="958807"/>
                </a:cubicBezTo>
                <a:cubicBezTo>
                  <a:pt x="-7929" y="744353"/>
                  <a:pt x="47170" y="620529"/>
                  <a:pt x="0" y="488992"/>
                </a:cubicBezTo>
                <a:cubicBezTo>
                  <a:pt x="-47170" y="357456"/>
                  <a:pt x="44608" y="177428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err="1"/>
              <a:t>walkForward</a:t>
            </a:r>
            <a:r>
              <a:rPr lang="en-US" sz="1600" b="1" dirty="0"/>
              <a:t> (</a:t>
            </a:r>
            <a:r>
              <a:rPr lang="en-US" sz="1600" b="1" dirty="0" err="1"/>
              <a:t>wf</a:t>
            </a:r>
            <a:r>
              <a:rPr lang="en-US" sz="1600" b="1" dirty="0"/>
              <a:t>) = 6</a:t>
            </a:r>
          </a:p>
          <a:p>
            <a:r>
              <a:rPr lang="en-US" sz="1600" b="1" dirty="0" err="1"/>
              <a:t>walkBackword</a:t>
            </a:r>
            <a:r>
              <a:rPr lang="en-US" sz="1600" b="1" dirty="0"/>
              <a:t> (</a:t>
            </a:r>
            <a:r>
              <a:rPr lang="en-US" sz="1600" b="1" dirty="0" err="1"/>
              <a:t>wb</a:t>
            </a:r>
            <a:r>
              <a:rPr lang="en-US" sz="1600" b="1" dirty="0"/>
              <a:t>) = 5</a:t>
            </a:r>
          </a:p>
          <a:p>
            <a:r>
              <a:rPr lang="en-US" sz="1600" b="1" dirty="0"/>
              <a:t>Stop = 6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D496A3C-A7B1-473D-889A-04213CFF3D0A}"/>
              </a:ext>
            </a:extLst>
          </p:cNvPr>
          <p:cNvSpPr txBox="1">
            <a:spLocks/>
          </p:cNvSpPr>
          <p:nvPr/>
        </p:nvSpPr>
        <p:spPr>
          <a:xfrm>
            <a:off x="7896225" y="5671707"/>
            <a:ext cx="819150" cy="642673"/>
          </a:xfrm>
          <a:custGeom>
            <a:avLst/>
            <a:gdLst>
              <a:gd name="connsiteX0" fmla="*/ 0 w 819150"/>
              <a:gd name="connsiteY0" fmla="*/ 0 h 642673"/>
              <a:gd name="connsiteX1" fmla="*/ 401384 w 819150"/>
              <a:gd name="connsiteY1" fmla="*/ 0 h 642673"/>
              <a:gd name="connsiteX2" fmla="*/ 819150 w 819150"/>
              <a:gd name="connsiteY2" fmla="*/ 0 h 642673"/>
              <a:gd name="connsiteX3" fmla="*/ 819150 w 819150"/>
              <a:gd name="connsiteY3" fmla="*/ 327763 h 642673"/>
              <a:gd name="connsiteX4" fmla="*/ 819150 w 819150"/>
              <a:gd name="connsiteY4" fmla="*/ 642673 h 642673"/>
              <a:gd name="connsiteX5" fmla="*/ 393192 w 819150"/>
              <a:gd name="connsiteY5" fmla="*/ 642673 h 642673"/>
              <a:gd name="connsiteX6" fmla="*/ 0 w 819150"/>
              <a:gd name="connsiteY6" fmla="*/ 642673 h 642673"/>
              <a:gd name="connsiteX7" fmla="*/ 0 w 819150"/>
              <a:gd name="connsiteY7" fmla="*/ 321337 h 642673"/>
              <a:gd name="connsiteX8" fmla="*/ 0 w 819150"/>
              <a:gd name="connsiteY8" fmla="*/ 0 h 64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150" h="642673" fill="none" extrusionOk="0">
                <a:moveTo>
                  <a:pt x="0" y="0"/>
                </a:moveTo>
                <a:cubicBezTo>
                  <a:pt x="139873" y="-10436"/>
                  <a:pt x="286702" y="3868"/>
                  <a:pt x="401384" y="0"/>
                </a:cubicBezTo>
                <a:cubicBezTo>
                  <a:pt x="516066" y="-3868"/>
                  <a:pt x="661339" y="39408"/>
                  <a:pt x="819150" y="0"/>
                </a:cubicBezTo>
                <a:cubicBezTo>
                  <a:pt x="836526" y="71663"/>
                  <a:pt x="780401" y="229555"/>
                  <a:pt x="819150" y="327763"/>
                </a:cubicBezTo>
                <a:cubicBezTo>
                  <a:pt x="857899" y="425971"/>
                  <a:pt x="815669" y="571744"/>
                  <a:pt x="819150" y="642673"/>
                </a:cubicBezTo>
                <a:cubicBezTo>
                  <a:pt x="699559" y="672119"/>
                  <a:pt x="597359" y="595418"/>
                  <a:pt x="393192" y="642673"/>
                </a:cubicBezTo>
                <a:cubicBezTo>
                  <a:pt x="189025" y="689928"/>
                  <a:pt x="118463" y="640837"/>
                  <a:pt x="0" y="642673"/>
                </a:cubicBezTo>
                <a:cubicBezTo>
                  <a:pt x="-28212" y="552333"/>
                  <a:pt x="207" y="442761"/>
                  <a:pt x="0" y="321337"/>
                </a:cubicBezTo>
                <a:cubicBezTo>
                  <a:pt x="-207" y="199913"/>
                  <a:pt x="3501" y="110918"/>
                  <a:pt x="0" y="0"/>
                </a:cubicBezTo>
                <a:close/>
              </a:path>
              <a:path w="819150" h="642673" stroke="0" extrusionOk="0">
                <a:moveTo>
                  <a:pt x="0" y="0"/>
                </a:moveTo>
                <a:cubicBezTo>
                  <a:pt x="100871" y="-16292"/>
                  <a:pt x="290358" y="4146"/>
                  <a:pt x="393192" y="0"/>
                </a:cubicBezTo>
                <a:cubicBezTo>
                  <a:pt x="496026" y="-4146"/>
                  <a:pt x="651370" y="12685"/>
                  <a:pt x="819150" y="0"/>
                </a:cubicBezTo>
                <a:cubicBezTo>
                  <a:pt x="848011" y="80005"/>
                  <a:pt x="817536" y="182025"/>
                  <a:pt x="819150" y="314910"/>
                </a:cubicBezTo>
                <a:cubicBezTo>
                  <a:pt x="820764" y="447795"/>
                  <a:pt x="806801" y="536380"/>
                  <a:pt x="819150" y="642673"/>
                </a:cubicBezTo>
                <a:cubicBezTo>
                  <a:pt x="621373" y="681146"/>
                  <a:pt x="608088" y="632833"/>
                  <a:pt x="401384" y="642673"/>
                </a:cubicBezTo>
                <a:cubicBezTo>
                  <a:pt x="194680" y="652513"/>
                  <a:pt x="114941" y="628036"/>
                  <a:pt x="0" y="642673"/>
                </a:cubicBezTo>
                <a:cubicBezTo>
                  <a:pt x="-20691" y="510689"/>
                  <a:pt x="29024" y="416780"/>
                  <a:pt x="0" y="327763"/>
                </a:cubicBezTo>
                <a:cubicBezTo>
                  <a:pt x="-29024" y="238746"/>
                  <a:pt x="4768" y="91167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B050"/>
                </a:solidFill>
              </a:rPr>
              <a:t>17 cases</a:t>
            </a:r>
          </a:p>
        </p:txBody>
      </p:sp>
    </p:spTree>
    <p:extLst>
      <p:ext uri="{BB962C8B-B14F-4D97-AF65-F5344CB8AC3E}">
        <p14:creationId xmlns:p14="http://schemas.microsoft.com/office/powerpoint/2010/main" val="387109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362F-65CF-4E95-BDF2-91F34AF3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احداثيات النقاط على الطبيعة (الخريطة)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BA727B7-E559-40B9-A2E9-173A767B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425452"/>
            <a:ext cx="4871197" cy="2785582"/>
          </a:xfrm>
        </p:spPr>
      </p:pic>
    </p:spTree>
    <p:extLst>
      <p:ext uri="{BB962C8B-B14F-4D97-AF65-F5344CB8AC3E}">
        <p14:creationId xmlns:p14="http://schemas.microsoft.com/office/powerpoint/2010/main" val="249654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6497</TotalTime>
  <Words>263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Coordinates of points on the map</vt:lpstr>
      <vt:lpstr>1-2 _E 1-3 _E_S 1-4 _E_S_W 1-5 _E_S_W_N) 1-6 _E_S_W_N_E)</vt:lpstr>
      <vt:lpstr>احداثيات النقاط على الطبيعة (الخريطة)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 الله السهلي</dc:creator>
  <cp:lastModifiedBy>عبد الله السهلي</cp:lastModifiedBy>
  <cp:revision>39</cp:revision>
  <dcterms:created xsi:type="dcterms:W3CDTF">2022-05-31T18:02:46Z</dcterms:created>
  <dcterms:modified xsi:type="dcterms:W3CDTF">2022-08-10T08:46:24Z</dcterms:modified>
</cp:coreProperties>
</file>