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lTbCmT6z3d2u+ititL5E+TBpZ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20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/>
              <a:t>Shipping Name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Shipping Address1 Shipping Address2,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Shipping Phone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Shipping City, Shipping Province, Shipping Zip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Shipping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Name </dc:title>
  <cp:lastModifiedBy>Yang Chen</cp:lastModifiedBy>
  <cp:revision>5</cp:revision>
  <dcterms:created xsi:type="dcterms:W3CDTF">2013-01-27T09:14:16Z</dcterms:created>
  <dcterms:modified xsi:type="dcterms:W3CDTF">2024-02-07T17:05:30Z</dcterms:modified>
</cp:coreProperties>
</file>