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94" r:id="rId2"/>
  </p:sldIdLst>
  <p:sldSz cx="3292475" cy="21939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747775"/>
          </p15:clr>
        </p15:guide>
        <p15:guide id="2" pos="103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/>
    <p:restoredTop sz="95685"/>
  </p:normalViewPr>
  <p:slideViewPr>
    <p:cSldViewPr snapToGrid="0">
      <p:cViewPr varScale="1">
        <p:scale>
          <a:sx n="380" d="100"/>
          <a:sy n="380" d="100"/>
        </p:scale>
        <p:origin x="168" y="176"/>
      </p:cViewPr>
      <p:guideLst>
        <p:guide orient="horz" pos="691"/>
        <p:guide pos="10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536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12212" y="189876"/>
            <a:ext cx="3067500" cy="2445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12212" y="491720"/>
            <a:ext cx="3067500" cy="14577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12212" y="189876"/>
            <a:ext cx="3067500" cy="2445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12212" y="491720"/>
            <a:ext cx="1440000" cy="14577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739669" y="491720"/>
            <a:ext cx="1440000" cy="14577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12212" y="189876"/>
            <a:ext cx="3067500" cy="2445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12212" y="237055"/>
            <a:ext cx="1011000" cy="322500"/>
          </a:xfrm>
          <a:prstGeom prst="rect">
            <a:avLst/>
          </a:prstGeom>
        </p:spPr>
        <p:txBody>
          <a:bodyPr spcFirstLastPara="1" wrap="square" lIns="34950" tIns="34950" rIns="34950" bIns="34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12212" y="592893"/>
            <a:ext cx="1011000" cy="13566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45925" y="-53"/>
            <a:ext cx="1645800" cy="21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4950" tIns="34950" rIns="34950" bIns="34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5580" y="526152"/>
            <a:ext cx="1456200" cy="632400"/>
          </a:xfrm>
          <a:prstGeom prst="rect">
            <a:avLst/>
          </a:prstGeom>
        </p:spPr>
        <p:txBody>
          <a:bodyPr spcFirstLastPara="1" wrap="square" lIns="34950" tIns="34950" rIns="34950" bIns="34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5580" y="1195973"/>
            <a:ext cx="1456200" cy="5271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78225" y="308937"/>
            <a:ext cx="1381200" cy="15765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12212" y="471945"/>
            <a:ext cx="3067500" cy="837900"/>
          </a:xfrm>
          <a:prstGeom prst="rect">
            <a:avLst/>
          </a:prstGeom>
        </p:spPr>
        <p:txBody>
          <a:bodyPr spcFirstLastPara="1" wrap="square" lIns="34950" tIns="34950" rIns="34950" bIns="34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12212" y="1344943"/>
            <a:ext cx="3067500" cy="555000"/>
          </a:xfrm>
          <a:prstGeom prst="rect">
            <a:avLst/>
          </a:prstGeom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7305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914400" lvl="1" indent="-2603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371600" lvl="2" indent="-2603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828800" lvl="3" indent="-2603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286000" lvl="4" indent="-2603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743200" lvl="5" indent="-2603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3200400" lvl="6" indent="-2603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657600" lvl="7" indent="-2603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4114800" lvl="8" indent="-2603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</p:spPr>
        <p:txBody>
          <a:bodyPr spcFirstLastPara="1" wrap="square" lIns="34950" tIns="34950" rIns="34950" bIns="34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212" y="189876"/>
            <a:ext cx="30675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0" tIns="34950" rIns="34950" bIns="34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2212" y="491720"/>
            <a:ext cx="30675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0" tIns="34950" rIns="34950" bIns="349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050094" y="1989630"/>
            <a:ext cx="1974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0" tIns="34950" rIns="34950" bIns="34950" anchor="ctr" anchorCtr="0">
            <a:normAutofit/>
          </a:bodyPr>
          <a:lstStyle>
            <a:lvl1pPr lvl="0" algn="r">
              <a:buNone/>
              <a:defRPr sz="400">
                <a:solidFill>
                  <a:schemeClr val="dk2"/>
                </a:solidFill>
              </a:defRPr>
            </a:lvl1pPr>
            <a:lvl2pPr lvl="1" algn="r">
              <a:buNone/>
              <a:defRPr sz="400">
                <a:solidFill>
                  <a:schemeClr val="dk2"/>
                </a:solidFill>
              </a:defRPr>
            </a:lvl2pPr>
            <a:lvl3pPr lvl="2" algn="r">
              <a:buNone/>
              <a:defRPr sz="400">
                <a:solidFill>
                  <a:schemeClr val="dk2"/>
                </a:solidFill>
              </a:defRPr>
            </a:lvl3pPr>
            <a:lvl4pPr lvl="3" algn="r">
              <a:buNone/>
              <a:defRPr sz="400">
                <a:solidFill>
                  <a:schemeClr val="dk2"/>
                </a:solidFill>
              </a:defRPr>
            </a:lvl4pPr>
            <a:lvl5pPr lvl="4" algn="r">
              <a:buNone/>
              <a:defRPr sz="400">
                <a:solidFill>
                  <a:schemeClr val="dk2"/>
                </a:solidFill>
              </a:defRPr>
            </a:lvl5pPr>
            <a:lvl6pPr lvl="5" algn="r">
              <a:buNone/>
              <a:defRPr sz="400">
                <a:solidFill>
                  <a:schemeClr val="dk2"/>
                </a:solidFill>
              </a:defRPr>
            </a:lvl6pPr>
            <a:lvl7pPr lvl="6" algn="r">
              <a:buNone/>
              <a:defRPr sz="400">
                <a:solidFill>
                  <a:schemeClr val="dk2"/>
                </a:solidFill>
              </a:defRPr>
            </a:lvl7pPr>
            <a:lvl8pPr lvl="7" algn="r">
              <a:buNone/>
              <a:defRPr sz="400">
                <a:solidFill>
                  <a:schemeClr val="dk2"/>
                </a:solidFill>
              </a:defRPr>
            </a:lvl8pPr>
            <a:lvl9pPr lvl="8" algn="r">
              <a:buNone/>
              <a:defRPr sz="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>
            <a:extLst>
              <a:ext uri="{FF2B5EF4-FFF2-40B4-BE49-F238E27FC236}">
                <a16:creationId xmlns:a16="http://schemas.microsoft.com/office/drawing/2014/main" id="{3CED7EDF-91C4-1D45-8152-095CBC39935E}"/>
              </a:ext>
            </a:extLst>
          </p:cNvPr>
          <p:cNvSpPr txBox="1"/>
          <p:nvPr/>
        </p:nvSpPr>
        <p:spPr>
          <a:xfrm>
            <a:off x="136696" y="482279"/>
            <a:ext cx="217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b="1" dirty="0">
                <a:latin typeface="Playfair Display" pitchFamily="2" charset="0"/>
              </a:rPr>
              <a:t>Prepared for: Matthew Spiegelman - Dinner / Chicken</a:t>
            </a:r>
            <a:endParaRPr sz="800" b="1" dirty="0">
              <a:latin typeface="Playfair Display" pitchFamily="2" charset="0"/>
            </a:endParaRP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2BE26462-ED21-2E4B-B3E1-8D0FE4247932}"/>
              </a:ext>
            </a:extLst>
          </p:cNvPr>
          <p:cNvSpPr txBox="1"/>
          <p:nvPr/>
        </p:nvSpPr>
        <p:spPr>
          <a:xfrm>
            <a:off x="2240599" y="513057"/>
            <a:ext cx="1050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Best before: 06/23/2023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FEF36D-01B5-224B-9517-319D4D68B975}"/>
              </a:ext>
            </a:extLst>
          </p:cNvPr>
          <p:cNvSpPr/>
          <p:nvPr/>
        </p:nvSpPr>
        <p:spPr>
          <a:xfrm>
            <a:off x="136696" y="851611"/>
            <a:ext cx="310494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Dish 3: Power Bowl with Grilled Chicken Breast, a Turmeric &amp; Black Pepper Quinoa Salad, Roasted Zucchini, Tomatoes, String Beans and Almonds + Sauce 3</a:t>
            </a:r>
          </a:p>
          <a:p>
            <a:endParaRPr lang="en-US" altLang="zh-TW" sz="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altLang="zh-TW" sz="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zh-TW" altLang="en-US" sz="500" b="1" dirty="0"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6513357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Lato</vt:lpstr>
      <vt:lpstr>Playfair Display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Yang Chen</cp:lastModifiedBy>
  <cp:revision>37</cp:revision>
  <dcterms:modified xsi:type="dcterms:W3CDTF">2025-03-28T03:22:58Z</dcterms:modified>
</cp:coreProperties>
</file>