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658"/>
  </p:normalViewPr>
  <p:slideViewPr>
    <p:cSldViewPr snapToGrid="0" snapToObjects="1">
      <p:cViewPr varScale="1">
        <p:scale>
          <a:sx n="82" d="100"/>
          <a:sy n="82" d="100"/>
        </p:scale>
        <p:origin x="3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775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26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3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27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30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705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83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8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195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5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46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CE0DB-C912-874B-9D1B-952EB1E268DD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87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45A363A-D080-ED4E-A4DB-3964A5A3EAF9}"/>
              </a:ext>
            </a:extLst>
          </p:cNvPr>
          <p:cNvSpPr txBox="1"/>
          <p:nvPr/>
        </p:nvSpPr>
        <p:spPr>
          <a:xfrm>
            <a:off x="750485" y="1650972"/>
            <a:ext cx="3102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Prepared for: Christian</a:t>
            </a:r>
            <a:endParaRPr kumimoji="1" lang="zh-TW" altLang="en-US" sz="11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54AF13-64CE-EF44-8B10-13F592D88CBC}"/>
              </a:ext>
            </a:extLst>
          </p:cNvPr>
          <p:cNvSpPr txBox="1"/>
          <p:nvPr/>
        </p:nvSpPr>
        <p:spPr>
          <a:xfrm>
            <a:off x="3853350" y="1650972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Best before: 6/23/2023 </a:t>
            </a:r>
            <a:endParaRPr kumimoji="1" lang="zh-TW" altLang="en-US" sz="11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5D5B58-8420-A84D-81C2-E66C73AD52D8}"/>
              </a:ext>
            </a:extLst>
          </p:cNvPr>
          <p:cNvSpPr txBox="1"/>
          <p:nvPr/>
        </p:nvSpPr>
        <p:spPr>
          <a:xfrm>
            <a:off x="750485" y="1906157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6/19/2023 Delivery</a:t>
            </a:r>
            <a:endParaRPr kumimoji="1" lang="zh-TW" altLang="en-US" sz="11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880B88D-EB12-0649-9C9E-63189F7E6CEA}"/>
              </a:ext>
            </a:extLst>
          </p:cNvPr>
          <p:cNvSpPr txBox="1"/>
          <p:nvPr/>
        </p:nvSpPr>
        <p:spPr>
          <a:xfrm>
            <a:off x="750485" y="2905852"/>
            <a:ext cx="6498812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80" dirty="0">
                <a:latin typeface="Playfair Display" pitchFamily="2" charset="0"/>
              </a:rPr>
              <a:t>Nutrition target per serving: 600 kcals | 60g carbs, 53g protein, 17g fat, 12g fiber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C401400-5E5A-F949-BA18-A594403E3C8F}"/>
              </a:ext>
            </a:extLst>
          </p:cNvPr>
          <p:cNvSpPr txBox="1"/>
          <p:nvPr/>
        </p:nvSpPr>
        <p:spPr>
          <a:xfrm>
            <a:off x="750485" y="3551936"/>
            <a:ext cx="605096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80" dirty="0">
                <a:latin typeface="Playfair Display" pitchFamily="2" charset="0"/>
              </a:rPr>
              <a:t>[ 1 ]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C37994-7D53-F74B-98AF-A82BB13ACE4E}"/>
              </a:ext>
            </a:extLst>
          </p:cNvPr>
          <p:cNvSpPr txBox="1"/>
          <p:nvPr/>
        </p:nvSpPr>
        <p:spPr>
          <a:xfrm>
            <a:off x="1355580" y="3551936"/>
            <a:ext cx="5742337" cy="45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80" b="1" dirty="0">
                <a:latin typeface="Playfair Display" pitchFamily="2" charset="0"/>
              </a:rPr>
              <a:t>Fish Taco Bowl with Grilled Chicken, Shredded Red and Green Cabbage, Roasted Cauliflower, Veggies and a Roasted Cauliflower Sauce</a:t>
            </a:r>
          </a:p>
        </p:txBody>
      </p:sp>
    </p:spTree>
    <p:extLst>
      <p:ext uri="{BB962C8B-B14F-4D97-AF65-F5344CB8AC3E}">
        <p14:creationId xmlns:p14="http://schemas.microsoft.com/office/powerpoint/2010/main" val="396353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54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Playfair Display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Yang Chen</cp:lastModifiedBy>
  <cp:revision>34</cp:revision>
  <dcterms:created xsi:type="dcterms:W3CDTF">2023-06-19T21:12:17Z</dcterms:created>
  <dcterms:modified xsi:type="dcterms:W3CDTF">2025-03-28T21:36:39Z</dcterms:modified>
</cp:coreProperties>
</file>