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  <p:sldId id="257" r:id="rId6"/>
    <p:sldId id="258" r:id="rId5"/>
    <p:sldId id="259" r:id="rId4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glTbCmT6z3d2u+ititL5E+TBpZ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4.xml"/><Relationship Id="rId5" Type="http://schemas.openxmlformats.org/officeDocument/2006/relationships/slide" Target="slides/slide3.xml"/><Relationship Id="rId6" Type="http://schemas.openxmlformats.org/officeDocument/2006/relationships/slide" Target="slides/slide2.xml"/><Relationship Id="rId7" Type="http://customschemas.google.com/relationships/presentationmetadata" Target="metadata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20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dirty="0"/>
              <a:t>Shipping Name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Shipping Address1 Shipping Address2,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Shipping Phone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Shipping City, Shipping Province, Shipping Zip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Amita Patel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20 River Terrace, 16 E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201-314-7424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10282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Amita Patel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20 River Terrace, 16 E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201-314-7424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10282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Ananya Parthasarathy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330 W 58th St, Apt 7A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425-999-6760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10019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Ananya Parthasarathy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330 W 58th St, Apt 7A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425-999-6760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10019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Anna Levitt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16-86 Linden Street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816-820-8209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Queens, NY 11385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Anna Levitt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16-86 Linden Street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816-820-8209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Queens, NY 11385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Anne Renucci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1221 Bergen Street, #3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646-620-7827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Brooklyn, NY 11213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Anne Renucci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1221 Bergen Street, #3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646-620-7827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Brooklyn, NY 11213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Christine Chung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200 West Street, 5K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516-318-3097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10282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Christine Chung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200 West Street, 5K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516-318-3097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10282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Alana St Aude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2100 Bedford Ave, Apt 6H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516-236-0872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Brooklyn, NY 11226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Drew Korn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10 East 29th Street, 4B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203-940-3589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10016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Drew Korn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10 East 29th Street, 4B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203-940-3589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10016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Drew Korn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10 East 29th Street, 4B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203-940-3589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10016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Drew Korn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10 East 29th Street, 4B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203-940-3589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10016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Drew Korn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10 East 29th Street, 4B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203-940-3589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10016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Drew Korn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10 East 29th Street, 4B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203-940-3589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10016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Gregory Russell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666 Greenwich Street, Apt 630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301-943-1604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10014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Gregory Russell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666 Greenwich Street, Apt 630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301-943-1604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10014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Gregory Russell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666 Greenwich Street, Apt 630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301-943-1604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10014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Gregory Russell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666 Greenwich Street, Apt 630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301-943-1604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10014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Alana St Aude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2100 Bedford Ave, Apt 6H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516-236-0872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Brooklyn, NY 11226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Heather Drucker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116 Pinehurst Avenue, Apt L-12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646-279-5882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10033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Heather Drucker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116 Pinehurst Avenue, Apt L-12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646-279-5882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10033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Jesse Roth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11 5th Avenue, 15H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201-458-4052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10003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Jesse Roth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11 5th Avenue, 15H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201-458-4052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10003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Jesse Roth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11 5th Avenue, 15H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201-458-4052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10003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Jesse Roth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11 5th Avenue, 15H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201-458-4052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10003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Joan Fortune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260 West End Avenue, #9D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314-313-7412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10023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Joan Fortune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260 West End Avenue, #9D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314-313-7412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10023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Lindsey Kaszuba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300 Mercer Street, Apt 32D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352-223-2289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10003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Lindsey Kaszuba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300 Mercer Street, Apt 32D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352-223-2289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10003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Alex Horowitz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81 Fleet Place, 5S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847-691-7274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Brooklyn, NY 11201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Lindsey Tullman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373 Wythe Avenue, 4G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818-281-1802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Brooklyn, NY 11249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Lindsey Tullman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373 Wythe Avenue, 4G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818-281-1802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Brooklyn, NY 11249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Lindsey Tullman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373 Wythe Avenue, 4G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818-281-1802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Brooklyn, NY 11249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Lindsey Tullman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373 Wythe Avenue, 4G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818-281-1802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Brooklyn, NY 11249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Lindsey Tullman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373 Wythe Avenue, 4G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818-281-1802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Brooklyn, NY 11249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Lindsey Tullman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373 Wythe Avenue, 4G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818-281-1802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Brooklyn, NY 11249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Lydia Kapur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15 Broad Street, 2210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917-587-6299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10005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Lydia Kapur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15 Broad Street, 2210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917-587-6299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10005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Lyon Moore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4110 4th Avenue, 4R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917-414-0439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Brooklyn, NY 11232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Lyon Moore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4110 4th Avenue, 4R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917-414-0439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Brooklyn, NY 11232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Alex Horowitz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81 Fleet Place, 5S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847-691-7274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Brooklyn, NY 11201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Mary Ng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991 78th St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917-705-9180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Brooklyn, NY 11228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Mary Ng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991 78th St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917-705-9180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Brooklyn, NY 11228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Michael Quigley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70 Pine Street, 1702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315-391-6296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10005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Michael Quigley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70 Pine Street, 1702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315-391-6296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10005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Nadia Carta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400 CHAMBERS STREET, 5D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650-439-4085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10282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Nadia Carta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400 CHAMBERS STREET, 5D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650-439-4085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10282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Sarah Krohn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515 W END AVE, APT 7C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917-445-8187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10024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Sarah Krohn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515 W END AVE, APT 7C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917-445-8187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10024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Stephanie Garrido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44-41 Purves Street, Apt 807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631-921-5727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Queens, NY 11101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Stephanie Garrido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44-41 Purves Street, Apt 807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631-921-5727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Queens, NY 11101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Alex Horowitz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81 Fleet Place, 5S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847-691-7274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Brooklyn, NY 11201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Stephanie Garrido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44-41 Purves Street, Apt 807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631-921-5727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Queens, NY 11101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Stephanie Garrido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44-41 Purves Street, Apt 807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631-921-5727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Queens, NY 11101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Timothy Whealon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60 Gramercy Park North Penthouse C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917-593-2780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10010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Timothy Whealon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60 Gramercy Park North Penthouse C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917-593-2780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10010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Timothy Whealon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60 Gramercy Park North Penthouse C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917-593-2780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10010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Timothy Whealon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60 Gramercy Park North Penthouse C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917-593-2780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10010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Tyler Kuhn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515 West 18th Street, Apt 1006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571-294-4290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10011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Tyler Kuhn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515 West 18th Street, Apt 1006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571-294-4290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New York, NY 10011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Alex Horowitz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81 Fleet Place, 5S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847-691-7274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Brooklyn, NY 11201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Allix Devenish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25-21 43rd Avenue, Apt 311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917-626-8930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Queens, NY 11101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511626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latin typeface="Calibri"/>
              </a:defRPr>
            </a:pPr>
            <a:r>
              <a:t>Allix Devenish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892628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25-21 43rd Avenue, Apt 311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892627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latin typeface="Calibri"/>
              </a:defRPr>
            </a:pPr>
            <a:r>
              <a:t>917-626-8930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892627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latin typeface="Calibri"/>
              </a:defRPr>
            </a:pPr>
            <a:r>
              <a:t>Queens, NY 11101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Shipping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Shipping Name </dc:title>
  <cp:lastModifiedBy>Yang Chen</cp:lastModifiedBy>
  <cp:revision>5</cp:revision>
  <dcterms:created xsi:type="dcterms:W3CDTF">2013-01-27T09:14:16Z</dcterms:created>
  <dcterms:modified xsi:type="dcterms:W3CDTF">2024-02-07T17:05:30Z</dcterms:modified>
</cp:coreProperties>
</file>