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89300" cy="2184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358" d="100"/>
          <a:sy n="358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half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465" y="29327"/>
            <a:ext cx="2960371" cy="480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465" y="509693"/>
            <a:ext cx="2960371" cy="167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0"/>
          <p:cNvSpPr txBox="1"/>
          <p:nvPr/>
        </p:nvSpPr>
        <p:spPr>
          <a:xfrm>
            <a:off x="143358" y="1426058"/>
            <a:ext cx="1570998" cy="10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"/>
              </a:lnSpc>
              <a:defRPr sz="700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sz="600" dirty="0"/>
              <a:t>ingredients</a:t>
            </a:r>
          </a:p>
        </p:txBody>
      </p:sp>
      <p:sp>
        <p:nvSpPr>
          <p:cNvPr id="95" name="TextBox 11"/>
          <p:cNvSpPr txBox="1"/>
          <p:nvPr/>
        </p:nvSpPr>
        <p:spPr>
          <a:xfrm>
            <a:off x="261785" y="949512"/>
            <a:ext cx="284856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1800"/>
              </a:lnSpc>
              <a:defRPr sz="1200" b="1">
                <a:latin typeface="Playfair Display Bold"/>
                <a:ea typeface="Playfair Display Bold"/>
                <a:cs typeface="Playfair Display Bold"/>
                <a:sym typeface="Playfair Display Bold"/>
              </a:defRPr>
            </a:lvl1pPr>
          </a:lstStyle>
          <a:p>
            <a:pPr>
              <a:lnSpc>
                <a:spcPct val="100000"/>
              </a:lnSpc>
            </a:pPr>
            <a:r>
              <a:rPr b="0" dirty="0" err="1"/>
              <a:t>bowl_name</a:t>
            </a:r>
            <a:endParaRPr b="0" dirty="0"/>
          </a:p>
        </p:txBody>
      </p:sp>
      <p:sp>
        <p:nvSpPr>
          <p:cNvPr id="96" name="TextBox 12"/>
          <p:cNvSpPr txBox="1"/>
          <p:nvPr/>
        </p:nvSpPr>
        <p:spPr>
          <a:xfrm>
            <a:off x="868824" y="846535"/>
            <a:ext cx="1551652" cy="10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900"/>
              </a:lnSpc>
              <a:defRPr sz="600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 err="1"/>
              <a:t>best_before</a:t>
            </a:r>
            <a:endParaRPr dirty="0"/>
          </a:p>
        </p:txBody>
      </p:sp>
      <p:sp>
        <p:nvSpPr>
          <p:cNvPr id="97" name="TextBox 13"/>
          <p:cNvSpPr txBox="1"/>
          <p:nvPr/>
        </p:nvSpPr>
        <p:spPr>
          <a:xfrm>
            <a:off x="928857" y="131393"/>
            <a:ext cx="2181496" cy="217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800"/>
              </a:lnSpc>
              <a:defRPr sz="1200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 err="1"/>
              <a:t>client_name</a:t>
            </a:r>
            <a:endParaRPr dirty="0"/>
          </a:p>
        </p:txBody>
      </p:sp>
      <p:sp>
        <p:nvSpPr>
          <p:cNvPr id="98" name="TextBox 13"/>
          <p:cNvSpPr txBox="1"/>
          <p:nvPr/>
        </p:nvSpPr>
        <p:spPr>
          <a:xfrm>
            <a:off x="928857" y="348134"/>
            <a:ext cx="2181496" cy="14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lang="en-US" dirty="0"/>
              <a:t>meal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Helen Huang</cp:lastModifiedBy>
  <cp:revision>5</cp:revision>
  <dcterms:modified xsi:type="dcterms:W3CDTF">2025-04-16T17:17:12Z</dcterms:modified>
</cp:coreProperties>
</file>