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glTbCmT6z3d2u+ititL5E+TBpZ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>
      <p:cViewPr varScale="1">
        <p:scale>
          <a:sx n="121" d="100"/>
          <a:sy n="121" d="100"/>
        </p:scale>
        <p:origin x="190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97204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711324" y="1734086"/>
            <a:ext cx="6509659" cy="6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dirty="0"/>
              <a:t>Shipping Name</a:t>
            </a:r>
            <a:endParaRPr sz="2800"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713012" y="2409386"/>
            <a:ext cx="8251372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Shipping Address1 Shipping Address2,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734975" y="3350567"/>
            <a:ext cx="494211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Shipping Phone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A83CE-D782-21CC-9B8D-EE8D286A654C}"/>
              </a:ext>
            </a:extLst>
          </p:cNvPr>
          <p:cNvSpPr txBox="1"/>
          <p:nvPr/>
        </p:nvSpPr>
        <p:spPr>
          <a:xfrm>
            <a:off x="724463" y="2888902"/>
            <a:ext cx="78921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Shipping City, Shipping Province, Shipping Zip</a:t>
            </a:r>
            <a:endParaRPr lang="en-US" sz="2400" dirty="0">
              <a:solidFill>
                <a:schemeClr val="dk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</Words>
  <Application>Microsoft Macintosh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Shipping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Shipping Name </dc:title>
  <cp:lastModifiedBy>Josh Goldwitz</cp:lastModifiedBy>
  <cp:revision>6</cp:revision>
  <dcterms:created xsi:type="dcterms:W3CDTF">2013-01-27T09:14:16Z</dcterms:created>
  <dcterms:modified xsi:type="dcterms:W3CDTF">2025-04-09T02:36:40Z</dcterms:modified>
</cp:coreProperties>
</file>