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89300" cy="2184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4"/>
    <p:restoredTop sz="94658"/>
  </p:normalViewPr>
  <p:slideViewPr>
    <p:cSldViewPr snapToGrid="0">
      <p:cViewPr varScale="1">
        <p:scale>
          <a:sx n="364" d="100"/>
          <a:sy n="364" d="100"/>
        </p:scale>
        <p:origin x="32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half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465" y="29327"/>
            <a:ext cx="2960371" cy="480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465" y="509693"/>
            <a:ext cx="2960371" cy="167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ingredients"/>
          <p:cNvSpPr txBox="1"/>
          <p:nvPr/>
        </p:nvSpPr>
        <p:spPr>
          <a:xfrm>
            <a:off x="143358" y="1426058"/>
            <a:ext cx="1570998" cy="10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900"/>
              </a:lnSpc>
              <a:defRPr sz="700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sz="600" dirty="0"/>
              <a:t>ingredients</a:t>
            </a:r>
          </a:p>
        </p:txBody>
      </p:sp>
      <p:sp>
        <p:nvSpPr>
          <p:cNvPr id="95" name="bowl_name"/>
          <p:cNvSpPr txBox="1"/>
          <p:nvPr/>
        </p:nvSpPr>
        <p:spPr>
          <a:xfrm>
            <a:off x="261785" y="949512"/>
            <a:ext cx="2848568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ts val="1800"/>
              </a:lnSpc>
              <a:defRPr sz="1200" b="1">
                <a:latin typeface="Playfair Display Bold"/>
                <a:ea typeface="Playfair Display Bold"/>
                <a:cs typeface="Playfair Display Bold"/>
                <a:sym typeface="Playfair Display Bold"/>
              </a:defRPr>
            </a:lvl1pPr>
          </a:lstStyle>
          <a:p>
            <a:pPr>
              <a:lnSpc>
                <a:spcPct val="100000"/>
              </a:lnSpc>
            </a:pPr>
            <a:r>
              <a:rPr b="0" dirty="0" err="1"/>
              <a:t>bowl_name</a:t>
            </a:r>
            <a:endParaRPr b="0" dirty="0"/>
          </a:p>
        </p:txBody>
      </p:sp>
      <p:sp>
        <p:nvSpPr>
          <p:cNvPr id="96" name="best_before"/>
          <p:cNvSpPr txBox="1"/>
          <p:nvPr/>
        </p:nvSpPr>
        <p:spPr>
          <a:xfrm>
            <a:off x="868824" y="846535"/>
            <a:ext cx="1551652" cy="1029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ts val="900"/>
              </a:lnSpc>
              <a:defRPr sz="600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dirty="0" err="1"/>
              <a:t>best_before</a:t>
            </a:r>
            <a:endParaRPr dirty="0"/>
          </a:p>
        </p:txBody>
      </p:sp>
      <p:sp>
        <p:nvSpPr>
          <p:cNvPr id="97" name="client_name"/>
          <p:cNvSpPr txBox="1"/>
          <p:nvPr/>
        </p:nvSpPr>
        <p:spPr>
          <a:xfrm>
            <a:off x="928857" y="131393"/>
            <a:ext cx="2181496" cy="217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800"/>
              </a:lnSpc>
              <a:defRPr sz="1200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dirty="0" err="1"/>
              <a:t>client_name</a:t>
            </a:r>
            <a:endParaRPr dirty="0"/>
          </a:p>
        </p:txBody>
      </p:sp>
      <p:sp>
        <p:nvSpPr>
          <p:cNvPr id="98" name="meal"/>
          <p:cNvSpPr txBox="1"/>
          <p:nvPr/>
        </p:nvSpPr>
        <p:spPr>
          <a:xfrm>
            <a:off x="928857" y="348134"/>
            <a:ext cx="2181496" cy="14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300"/>
              </a:lnSpc>
              <a:defRPr sz="900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lang="en-US" dirty="0"/>
              <a:t>meal</a:t>
            </a:r>
            <a:endParaRPr dirty="0"/>
          </a:p>
        </p:txBody>
      </p:sp>
      <p:sp>
        <p:nvSpPr>
          <p:cNvPr id="2" name="zone">
            <a:extLst>
              <a:ext uri="{FF2B5EF4-FFF2-40B4-BE49-F238E27FC236}">
                <a16:creationId xmlns:a16="http://schemas.microsoft.com/office/drawing/2014/main" id="{2B4D0421-462A-8311-02C3-F8F5E812DF42}"/>
              </a:ext>
            </a:extLst>
          </p:cNvPr>
          <p:cNvSpPr txBox="1"/>
          <p:nvPr/>
        </p:nvSpPr>
        <p:spPr>
          <a:xfrm>
            <a:off x="928857" y="497727"/>
            <a:ext cx="2181496" cy="1495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1300"/>
              </a:lnSpc>
              <a:defRPr sz="900">
                <a:latin typeface="Lato"/>
                <a:ea typeface="Lato"/>
                <a:cs typeface="Lato"/>
                <a:sym typeface="Lato"/>
              </a:defRPr>
            </a:lvl1pPr>
          </a:lstStyle>
          <a:p>
            <a:r>
              <a:rPr lang="en-US" dirty="0"/>
              <a:t>zone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Yang Chen</cp:lastModifiedBy>
  <cp:revision>9</cp:revision>
  <dcterms:modified xsi:type="dcterms:W3CDTF">2025-10-13T04:25:07Z</dcterms:modified>
</cp:coreProperties>
</file>