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" roundtripDataSignature="AMtx7mglTbCmT6z3d2u+ititL5E+TBpZ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3"/>
    <p:restoredTop sz="94658"/>
  </p:normalViewPr>
  <p:slideViewPr>
    <p:cSldViewPr snapToGrid="0">
      <p:cViewPr varScale="1">
        <p:scale>
          <a:sx n="116" d="100"/>
          <a:sy n="116" d="100"/>
        </p:scale>
        <p:origin x="106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720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ippingName"/>
          <p:cNvSpPr txBox="1">
            <a:spLocks noGrp="1"/>
          </p:cNvSpPr>
          <p:nvPr>
            <p:ph type="ctrTitle"/>
          </p:nvPr>
        </p:nvSpPr>
        <p:spPr>
          <a:xfrm>
            <a:off x="721372" y="215611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Shipping Name</a:t>
            </a:r>
          </a:p>
        </p:txBody>
      </p:sp>
      <p:sp>
        <p:nvSpPr>
          <p:cNvPr id="86" name="shippingAddress"/>
          <p:cNvSpPr txBox="1"/>
          <p:nvPr/>
        </p:nvSpPr>
        <p:spPr>
          <a:xfrm>
            <a:off x="723060" y="283141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/>
              </a:rPr>
              <a:t>Shipping Address1 Shipping Address2,</a:t>
            </a:r>
            <a:br>
              <a:rPr lang="en-US" sz="2400" b="0" i="0" u="none" strike="noStrike" cap="none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/>
              </a:rPr>
            </a:b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7" name="shippingPhone"/>
          <p:cNvSpPr txBox="1"/>
          <p:nvPr/>
        </p:nvSpPr>
        <p:spPr>
          <a:xfrm>
            <a:off x="745023" y="377259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/>
              </a:rPr>
              <a:t>Shipping Phone</a:t>
            </a:r>
            <a:endParaRPr sz="24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/>
            </a:endParaRPr>
          </a:p>
        </p:txBody>
      </p:sp>
      <p:sp>
        <p:nvSpPr>
          <p:cNvPr id="6" name="shippingZip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734511" y="331093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/>
              </a:rPr>
              <a:t>Shipping City, Shipping Province, Shipping Zip</a:t>
            </a:r>
            <a:endParaRPr lang="en-US" sz="24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zone">
            <a:extLst>
              <a:ext uri="{FF2B5EF4-FFF2-40B4-BE49-F238E27FC236}">
                <a16:creationId xmlns:a16="http://schemas.microsoft.com/office/drawing/2014/main" id="{82FB3EAD-5564-03A3-B87B-1BB05F244077}"/>
              </a:ext>
            </a:extLst>
          </p:cNvPr>
          <p:cNvSpPr txBox="1"/>
          <p:nvPr/>
        </p:nvSpPr>
        <p:spPr>
          <a:xfrm>
            <a:off x="6451041" y="5544520"/>
            <a:ext cx="179865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/>
              </a:rPr>
              <a:t>ZONE</a:t>
            </a:r>
            <a:endParaRPr sz="28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19</Words>
  <Application>Microsoft Macintosh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Lato</vt:lpstr>
      <vt:lpstr>Office Theme</vt:lpstr>
      <vt:lpstr>Shipping 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Shipping Name </dc:title>
  <cp:lastModifiedBy>Yang Chen</cp:lastModifiedBy>
  <cp:revision>13</cp:revision>
  <dcterms:created xsi:type="dcterms:W3CDTF">2013-01-27T09:14:16Z</dcterms:created>
  <dcterms:modified xsi:type="dcterms:W3CDTF">2025-10-13T04:22:28Z</dcterms:modified>
</cp:coreProperties>
</file>