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4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58"/>
  </p:normalViewPr>
  <p:slideViewPr>
    <p:cSldViewPr snapToGrid="0" snapToObjects="1">
      <p:cViewPr varScale="1">
        <p:scale>
          <a:sx n="82" d="100"/>
          <a:sy n="82" d="100"/>
        </p:scale>
        <p:origin x="3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775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26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3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27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30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705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83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8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195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5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46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CE0DB-C912-874B-9D1B-952EB1E268DD}" type="datetimeFigureOut">
              <a:rPr kumimoji="1" lang="zh-TW" altLang="en-US" smtClean="0"/>
              <a:t>2025/4/11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87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_preparedFor">
            <a:extLst>
              <a:ext uri="{FF2B5EF4-FFF2-40B4-BE49-F238E27FC236}">
                <a16:creationId xmlns:a16="http://schemas.microsoft.com/office/drawing/2014/main" id="{F45A363A-D080-ED4E-A4DB-3964A5A3EAF9}"/>
              </a:ext>
            </a:extLst>
          </p:cNvPr>
          <p:cNvSpPr txBox="1"/>
          <p:nvPr/>
        </p:nvSpPr>
        <p:spPr>
          <a:xfrm>
            <a:off x="750485" y="1650972"/>
            <a:ext cx="3102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Prepared for: Erin Gonzalez</a:t>
            </a:r>
            <a:endParaRPr kumimoji="1" lang="zh-TW" altLang="en-US" sz="11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line_bestBefore">
            <a:extLst>
              <a:ext uri="{FF2B5EF4-FFF2-40B4-BE49-F238E27FC236}">
                <a16:creationId xmlns:a16="http://schemas.microsoft.com/office/drawing/2014/main" id="{7554AF13-64CE-EF44-8B10-13F592D88CBC}"/>
              </a:ext>
            </a:extLst>
          </p:cNvPr>
          <p:cNvSpPr txBox="1"/>
          <p:nvPr/>
        </p:nvSpPr>
        <p:spPr>
          <a:xfrm>
            <a:off x="3853350" y="1650972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Best before: 04/03/2025</a:t>
            </a:r>
            <a:endParaRPr kumimoji="1" lang="zh-TW" altLang="en-US" sz="11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line_deliveryDate">
            <a:extLst>
              <a:ext uri="{FF2B5EF4-FFF2-40B4-BE49-F238E27FC236}">
                <a16:creationId xmlns:a16="http://schemas.microsoft.com/office/drawing/2014/main" id="{545D5B58-8420-A84D-81C2-E66C73AD52D8}"/>
              </a:ext>
            </a:extLst>
          </p:cNvPr>
          <p:cNvSpPr txBox="1"/>
          <p:nvPr/>
        </p:nvSpPr>
        <p:spPr>
          <a:xfrm>
            <a:off x="750485" y="1906157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2025-03-31 Delivery</a:t>
            </a:r>
            <a:endParaRPr kumimoji="1" lang="zh-TW" altLang="en-US" sz="1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line_nutrition">
            <a:extLst>
              <a:ext uri="{FF2B5EF4-FFF2-40B4-BE49-F238E27FC236}">
                <a16:creationId xmlns:a16="http://schemas.microsoft.com/office/drawing/2014/main" id="{D880B88D-EB12-0649-9C9E-63189F7E6CEA}"/>
              </a:ext>
            </a:extLst>
          </p:cNvPr>
          <p:cNvSpPr txBox="1"/>
          <p:nvPr/>
        </p:nvSpPr>
        <p:spPr>
          <a:xfrm>
            <a:off x="858973" y="2660188"/>
            <a:ext cx="64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Breakfast Nutrition target per serving: 420 kcals | 42g carbs, 26g protein, 16g fat, 6g fiber</a:t>
            </a:r>
          </a:p>
        </p:txBody>
      </p:sp>
      <p:sp>
        <p:nvSpPr>
          <p:cNvPr id="11" name="line_portion">
            <a:extLst>
              <a:ext uri="{FF2B5EF4-FFF2-40B4-BE49-F238E27FC236}">
                <a16:creationId xmlns:a16="http://schemas.microsoft.com/office/drawing/2014/main" id="{6C401400-5E5A-F949-BA18-A594403E3C8F}"/>
              </a:ext>
            </a:extLst>
          </p:cNvPr>
          <p:cNvSpPr txBox="1"/>
          <p:nvPr/>
        </p:nvSpPr>
        <p:spPr>
          <a:xfrm>
            <a:off x="750485" y="3784406"/>
            <a:ext cx="605096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80" dirty="0">
                <a:latin typeface="Playfair Display" pitchFamily="2" charset="0"/>
              </a:rPr>
              <a:t>[ 1 ] 
[ 1 ] 
[ 1 ] 
</a:t>
            </a:r>
          </a:p>
        </p:txBody>
      </p:sp>
      <p:sp>
        <p:nvSpPr>
          <p:cNvPr id="9" name="line_dishes">
            <a:extLst>
              <a:ext uri="{FF2B5EF4-FFF2-40B4-BE49-F238E27FC236}">
                <a16:creationId xmlns:a16="http://schemas.microsoft.com/office/drawing/2014/main" id="{95C37994-7D53-F74B-98AF-A82BB13ACE4E}"/>
              </a:ext>
            </a:extLst>
          </p:cNvPr>
          <p:cNvSpPr txBox="1"/>
          <p:nvPr/>
        </p:nvSpPr>
        <p:spPr>
          <a:xfrm>
            <a:off x="1355580" y="3784406"/>
            <a:ext cx="5742337" cy="45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80" b="1" dirty="0">
                <a:latin typeface="Playfair Display" pitchFamily="2" charset="0"/>
              </a:rPr>
              <a:t>Classic Bowl: Roasted Onion, Roasted White Mushroom, Asparagus, Frisee, Roasted Peppers, Grilled Chicken, Polenta, Balsamic Vinaigrette, Pepitas, Crispy Shallot, Rosemary - Dinner 
Larb Bowl: Carrot, Cucumber, Daikon, Romaine Lettuce, Roasted Tofu, Quinoa, Lemongrass Tamari Dressing, Red Chili Peppers, Sesame Seeds, Peanut, Lime, Mint, Thai Basil, Basil, Cilantro, Scallions - Dinner 
Comfort &amp; Fiber Bowl: Roasted Broccoli, Swiss Chard, Roasted Cherry Tomatoes, Roasted Fennel, Roasted Turkey, Polenta, Tomato &amp; Basil Sauce, Garlic, Parsley (No Parmesan) - Dinner </a:t>
            </a:r>
          </a:p>
        </p:txBody>
      </p:sp>
      <p:sp>
        <p:nvSpPr>
          <p:cNvPr id="2" name="line_household">
            <a:extLst>
              <a:ext uri="{FF2B5EF4-FFF2-40B4-BE49-F238E27FC236}">
                <a16:creationId xmlns:a16="http://schemas.microsoft.com/office/drawing/2014/main" id="{8C35FF63-1147-29CD-E22D-A7C4685B915A}"/>
              </a:ext>
            </a:extLst>
          </p:cNvPr>
          <p:cNvSpPr txBox="1"/>
          <p:nvPr/>
        </p:nvSpPr>
        <p:spPr>
          <a:xfrm>
            <a:off x="2138566" y="562585"/>
            <a:ext cx="4970925" cy="247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r>
              <a:rPr lang="en-US" sz="1609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Household member1</a:t>
            </a:r>
          </a:p>
        </p:txBody>
      </p:sp>
      <p:sp>
        <p:nvSpPr>
          <p:cNvPr id="12" name="line_household_label">
            <a:extLst>
              <a:ext uri="{FF2B5EF4-FFF2-40B4-BE49-F238E27FC236}">
                <a16:creationId xmlns:a16="http://schemas.microsoft.com/office/drawing/2014/main" id="{1DDD35AC-89D0-E33A-7DC6-DC32F895D986}"/>
              </a:ext>
            </a:extLst>
          </p:cNvPr>
          <p:cNvSpPr txBox="1"/>
          <p:nvPr/>
        </p:nvSpPr>
        <p:spPr>
          <a:xfrm>
            <a:off x="2138565" y="383132"/>
            <a:ext cx="4970925" cy="20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93"/>
              </a:lnSpc>
            </a:pPr>
            <a:r>
              <a:rPr lang="en-US" sz="1210" i="1" dirty="0">
                <a:solidFill>
                  <a:srgbClr val="000000"/>
                </a:solidFill>
                <a:latin typeface="Lato Italics"/>
                <a:ea typeface="Lato Italics"/>
                <a:cs typeface="Lato Italics"/>
                <a:sym typeface="Lato Italics"/>
              </a:rPr>
              <a:t>Household Members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51F5E0-2BB3-A5AE-1EC6-108B7826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172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Lato Bold</vt:lpstr>
      <vt:lpstr>Lato Italics</vt:lpstr>
      <vt:lpstr>Playfair Display</vt:lpstr>
      <vt:lpstr>Office 佈景主題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Yang Chen</cp:lastModifiedBy>
  <cp:revision>46</cp:revision>
  <dcterms:created xsi:type="dcterms:W3CDTF">2023-06-19T21:12:17Z</dcterms:created>
  <dcterms:modified xsi:type="dcterms:W3CDTF">2025-04-12T04:47:33Z</dcterms:modified>
</cp:coreProperties>
</file>