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3" r:id="rId3"/>
    <p:sldId id="274" r:id="rId4"/>
    <p:sldId id="275" r:id="rId5"/>
    <p:sldId id="277" r:id="rId6"/>
    <p:sldId id="290" r:id="rId7"/>
    <p:sldId id="278" r:id="rId8"/>
    <p:sldId id="311" r:id="rId10"/>
    <p:sldId id="301" r:id="rId11"/>
    <p:sldId id="310" r:id="rId12"/>
    <p:sldId id="280" r:id="rId13"/>
    <p:sldId id="281" r:id="rId14"/>
    <p:sldId id="312" r:id="rId15"/>
    <p:sldId id="317" r:id="rId16"/>
    <p:sldId id="313" r:id="rId17"/>
    <p:sldId id="318" r:id="rId18"/>
    <p:sldId id="315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4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243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ja-JP" altLang="zh-CN"/>
              <a:t>要追加</a:t>
            </a:r>
            <a:endParaRPr lang="ja-JP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ja-JP" altLang="zh-CN"/>
              <a:t>課題細分化</a:t>
            </a:r>
            <a:endParaRPr lang="ja-JP" altLang="zh-CN"/>
          </a:p>
          <a:p>
            <a:endParaRPr lang="ja-JP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2"/>
            </p:custDataLst>
          </p:nvPr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8029575" y="458788"/>
            <a:ext cx="741363" cy="7413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4"/>
            </p:custDataLst>
          </p:nvPr>
        </p:nvSpPr>
        <p:spPr>
          <a:xfrm>
            <a:off x="3287713" y="-7938"/>
            <a:ext cx="1457325" cy="584201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>
            <a:off x="5199063" y="5929313"/>
            <a:ext cx="1828800" cy="938212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0" name="KSO_Shape"/>
          <p:cNvSpPr/>
          <p:nvPr>
            <p:custDataLst>
              <p:tags r:id="rId8"/>
            </p:custDataLst>
          </p:nvPr>
        </p:nvSpPr>
        <p:spPr>
          <a:xfrm rot="13141020">
            <a:off x="484188" y="113823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9"/>
            </p:custDataLst>
          </p:nvPr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0"/>
            </p:custDataLst>
          </p:nvPr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11"/>
            </p:custDataLst>
          </p:nvPr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 184"/>
          <p:cNvSpPr/>
          <p:nvPr>
            <p:custDataLst>
              <p:tags r:id="rId12"/>
            </p:custDataLst>
          </p:nvPr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757714" y="2510565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2757714" y="3461461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>
            <p:custDataLst>
              <p:tags r:id="rId2"/>
            </p:custDataLst>
          </p:nvPr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1481138" y="1231812"/>
            <a:ext cx="1497012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任意多边形: 形状 4"/>
          <p:cNvSpPr/>
          <p:nvPr>
            <p:custDataLst>
              <p:tags r:id="rId4"/>
            </p:custDataLst>
          </p:nvPr>
        </p:nvSpPr>
        <p:spPr>
          <a:xfrm>
            <a:off x="8089900" y="-7938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5"/>
            </p:custDataLst>
          </p:nvPr>
        </p:nvSpPr>
        <p:spPr>
          <a:xfrm>
            <a:off x="4592638" y="5781675"/>
            <a:ext cx="2116137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6"/>
            </p:custDataLst>
          </p:nvPr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7"/>
            </p:custDataLst>
          </p:nvPr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9" name="KSO_Shape"/>
          <p:cNvSpPr/>
          <p:nvPr>
            <p:custDataLst>
              <p:tags r:id="rId8"/>
            </p:custDataLst>
          </p:nvPr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9"/>
            </p:custDataLst>
          </p:nvPr>
        </p:nvSpPr>
        <p:spPr>
          <a:xfrm rot="10154805">
            <a:off x="8273266" y="23358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10"/>
            </p:custDataLst>
          </p:nvPr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1"/>
            </p:custDataLst>
          </p:nvPr>
        </p:nvSpPr>
        <p:spPr>
          <a:xfrm rot="6300000">
            <a:off x="5813425" y="893763"/>
            <a:ext cx="563563" cy="4968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36564" y="2842161"/>
            <a:ext cx="8318872" cy="1173679"/>
          </a:xfrm>
        </p:spPr>
        <p:txBody>
          <a:bodyPr rIns="25400" rtlCol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accent5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编版标题</a:t>
            </a:r>
            <a:endParaRPr noProof="1">
              <a:sym typeface="+mn-ea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8921A-3659-40E6-BF05-B007AA185C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1408113" y="2114550"/>
            <a:ext cx="2681287" cy="26812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dirty="0">
              <a:latin typeface="Microsoft YaHei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9802813" y="3541713"/>
            <a:ext cx="115887" cy="1158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299700" y="3541713"/>
            <a:ext cx="115888" cy="1158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9967913" y="3541713"/>
            <a:ext cx="115887" cy="11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10134600" y="3541713"/>
            <a:ext cx="115888" cy="115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9"/>
            </p:custDataLst>
          </p:nvPr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0"/>
            </p:custDataLst>
          </p:nvPr>
        </p:nvSpPr>
        <p:spPr>
          <a:xfrm rot="1275228">
            <a:off x="3003550" y="2360613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11"/>
            </p:custDataLst>
          </p:nvPr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12"/>
            </p:custDataLst>
          </p:nvPr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KSO_Shape"/>
          <p:cNvSpPr/>
          <p:nvPr>
            <p:custDataLst>
              <p:tags r:id="rId13"/>
            </p:custDataLst>
          </p:nvPr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>
            <p:custDataLst>
              <p:tags r:id="rId14"/>
            </p:custDataLst>
          </p:nvPr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>
            <p:custDataLst>
              <p:tags r:id="rId15"/>
            </p:custDataLst>
          </p:nvPr>
        </p:nvSpPr>
        <p:spPr>
          <a:xfrm rot="2236532" flipH="1" flipV="1">
            <a:off x="2039938" y="424338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>
            <p:custDataLst>
              <p:tags r:id="rId16"/>
            </p:custDataLst>
          </p:nvPr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>
            <a:lvl1pPr>
              <a:defRPr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Microsoft YaHei" panose="020B0503020204020204" charset="-122"/>
                <a:ea typeface="Microsoft YaHei" panose="020B0503020204020204" charset="-122"/>
              </a:defRPr>
            </a:lvl1pPr>
            <a:lvl2pPr>
              <a:defRPr sz="1600">
                <a:latin typeface="Microsoft YaHei" panose="020B0503020204020204" charset="-122"/>
                <a:ea typeface="Microsoft YaHei" panose="020B0503020204020204" charset="-122"/>
              </a:defRPr>
            </a:lvl2pPr>
            <a:lvl3pPr>
              <a:defRPr sz="1600">
                <a:latin typeface="Microsoft YaHei" panose="020B0503020204020204" charset="-122"/>
                <a:ea typeface="Microsoft YaHei" panose="020B0503020204020204" charset="-122"/>
              </a:defRPr>
            </a:lvl3pPr>
            <a:lvl4pPr>
              <a:defRPr sz="1600">
                <a:latin typeface="Microsoft YaHei" panose="020B0503020204020204" charset="-122"/>
                <a:ea typeface="Microsoft YaHei" panose="020B0503020204020204" charset="-122"/>
              </a:defRPr>
            </a:lvl4pPr>
            <a:lvl5pPr>
              <a:defRPr sz="1600">
                <a:latin typeface="Microsoft YaHei" panose="020B0503020204020204" charset="-122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  <a:lvl2pPr indent="0" eaLnBrk="1" fontAlgn="auto" latinLnBrk="0" hangingPunct="1">
              <a:defRPr>
                <a:latin typeface="Microsoft YaHei" panose="020B0503020204020204" charset="-122"/>
                <a:ea typeface="Microsoft YaHei" panose="020B0503020204020204" charset="-122"/>
              </a:defRPr>
            </a:lvl2pPr>
            <a:lvl3pPr indent="0" eaLnBrk="1" fontAlgn="auto" latinLnBrk="0" hangingPunct="1">
              <a:defRPr>
                <a:latin typeface="Microsoft YaHei" panose="020B0503020204020204" charset="-122"/>
                <a:ea typeface="Microsoft YaHei" panose="020B0503020204020204" charset="-122"/>
              </a:defRPr>
            </a:lvl3pPr>
            <a:lvl4pPr indent="0" eaLnBrk="1" fontAlgn="auto" latinLnBrk="0" hangingPunct="1">
              <a:defRPr>
                <a:latin typeface="Microsoft YaHei" panose="020B0503020204020204" charset="-122"/>
                <a:ea typeface="Microsoft YaHei" panose="020B0503020204020204" charset="-122"/>
              </a:defRPr>
            </a:lvl4pPr>
            <a:lvl5pPr indent="0" eaLnBrk="1" fontAlgn="auto" latinLnBrk="0" hangingPunct="1">
              <a:defRPr>
                <a:latin typeface="Microsoft YaHei" panose="020B0503020204020204" charset="-122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4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buFontTx/>
              <a:buNone/>
              <a:defRPr sz="1200" dirty="0">
                <a:solidFill>
                  <a:schemeClr val="tx1">
                    <a:tint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buFontTx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Microsoft YaHei" panose="020B0503020204020204" charset="-122"/>
                <a:cs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3" Type="http://schemas.openxmlformats.org/officeDocument/2006/relationships/slideLayout" Target="../slideLayouts/slideLayout12.xml"/><Relationship Id="rId22" Type="http://schemas.openxmlformats.org/officeDocument/2006/relationships/tags" Target="../tags/tag190.xml"/><Relationship Id="rId21" Type="http://schemas.openxmlformats.org/officeDocument/2006/relationships/tags" Target="../tags/tag189.xml"/><Relationship Id="rId20" Type="http://schemas.openxmlformats.org/officeDocument/2006/relationships/tags" Target="../tags/tag188.xml"/><Relationship Id="rId2" Type="http://schemas.openxmlformats.org/officeDocument/2006/relationships/tags" Target="../tags/tag172.xml"/><Relationship Id="rId19" Type="http://schemas.openxmlformats.org/officeDocument/2006/relationships/tags" Target="../tags/tag187.xml"/><Relationship Id="rId18" Type="http://schemas.openxmlformats.org/officeDocument/2006/relationships/tags" Target="../tags/tag186.xml"/><Relationship Id="rId17" Type="http://schemas.openxmlformats.org/officeDocument/2006/relationships/tags" Target="../tags/tag185.xml"/><Relationship Id="rId16" Type="http://schemas.openxmlformats.org/officeDocument/2006/relationships/tags" Target="../tags/tag184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image" Target="../media/image5.svg"/><Relationship Id="rId11" Type="http://schemas.openxmlformats.org/officeDocument/2006/relationships/image" Target="../media/image4.png"/><Relationship Id="rId10" Type="http://schemas.openxmlformats.org/officeDocument/2006/relationships/tags" Target="../tags/tag180.xml"/><Relationship Id="rId1" Type="http://schemas.openxmlformats.org/officeDocument/2006/relationships/tags" Target="../tags/tag17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95.xml"/><Relationship Id="rId5" Type="http://schemas.openxmlformats.org/officeDocument/2006/relationships/image" Target="../media/image3.png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9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20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21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22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242.xml"/><Relationship Id="rId10" Type="http://schemas.openxmlformats.org/officeDocument/2006/relationships/tags" Target="../tags/tag241.xml"/><Relationship Id="rId1" Type="http://schemas.openxmlformats.org/officeDocument/2006/relationships/tags" Target="../tags/tag23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8" Type="http://schemas.openxmlformats.org/officeDocument/2006/relationships/slideLayout" Target="../slideLayouts/slideLayout12.xml"/><Relationship Id="rId17" Type="http://schemas.openxmlformats.org/officeDocument/2006/relationships/tags" Target="../tags/tag117.xml"/><Relationship Id="rId16" Type="http://schemas.openxmlformats.org/officeDocument/2006/relationships/tags" Target="../tags/tag116.xml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7" Type="http://schemas.openxmlformats.org/officeDocument/2006/relationships/slideLayout" Target="../slideLayouts/slideLayout12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tags" Target="../tags/tag1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image" Target="../media/image1.jpeg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2.xml"/><Relationship Id="rId3" Type="http://schemas.openxmlformats.org/officeDocument/2006/relationships/image" Target="../media/image2.png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tags" Target="../tags/tag14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image" Target="../media/image6.jpeg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image" Target="../media/image7.png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ja-JP" altLang="en-US">
                <a:solidFill>
                  <a:schemeClr val="accent1"/>
                </a:solidFill>
                <a:sym typeface="+mn-ea"/>
              </a:rPr>
              <a:t>スクラム開発の基礎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ja-JP" altLang="zh-CN">
                <a:solidFill>
                  <a:schemeClr val="dk1"/>
                </a:solidFill>
                <a:sym typeface="+mn-ea"/>
              </a:rPr>
              <a:t>＆スクラム</a:t>
            </a:r>
            <a:r>
              <a:rPr lang="ja-JP" altLang="zh-CN">
                <a:solidFill>
                  <a:schemeClr val="dk1"/>
                </a:solidFill>
                <a:sym typeface="+mn-ea"/>
              </a:rPr>
              <a:t>のよくある勘違い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圆角矩形 24"/>
          <p:cNvSpPr/>
          <p:nvPr>
            <p:custDataLst>
              <p:tags r:id="rId2"/>
            </p:custDataLst>
          </p:nvPr>
        </p:nvSpPr>
        <p:spPr>
          <a:xfrm>
            <a:off x="457202" y="1293494"/>
            <a:ext cx="3143488" cy="5186532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>
            <p:custDataLst>
              <p:tags r:id="rId3"/>
            </p:custDataLst>
          </p:nvPr>
        </p:nvSpPr>
        <p:spPr>
          <a:xfrm>
            <a:off x="638810" y="1671955"/>
            <a:ext cx="2044065" cy="54292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l"/>
            <a:r>
              <a:rPr lang="ja-JP" altLang="zh-CN" sz="1600" b="1">
                <a:solidFill>
                  <a:schemeClr val="tx1"/>
                </a:solidFill>
              </a:rPr>
              <a:t>プロダクトオーナー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>
            <p:custDataLst>
              <p:tags r:id="rId4"/>
            </p:custDataLst>
          </p:nvPr>
        </p:nvSpPr>
        <p:spPr>
          <a:xfrm>
            <a:off x="3034794" y="1585677"/>
            <a:ext cx="312334" cy="3123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59"/>
          <p:cNvSpPr/>
          <p:nvPr>
            <p:custDataLst>
              <p:tags r:id="rId5"/>
            </p:custDataLst>
          </p:nvPr>
        </p:nvSpPr>
        <p:spPr>
          <a:xfrm>
            <a:off x="4524258" y="1293494"/>
            <a:ext cx="3143488" cy="5186532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>
            <p:custDataLst>
              <p:tags r:id="rId6"/>
            </p:custDataLst>
          </p:nvPr>
        </p:nvSpPr>
        <p:spPr>
          <a:xfrm>
            <a:off x="7074983" y="1585677"/>
            <a:ext cx="312334" cy="3123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62"/>
          <p:cNvSpPr/>
          <p:nvPr>
            <p:custDataLst>
              <p:tags r:id="rId7"/>
            </p:custDataLst>
          </p:nvPr>
        </p:nvSpPr>
        <p:spPr>
          <a:xfrm>
            <a:off x="8591312" y="1293494"/>
            <a:ext cx="3143488" cy="5186532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>
            <p:custDataLst>
              <p:tags r:id="rId8"/>
            </p:custDataLst>
          </p:nvPr>
        </p:nvSpPr>
        <p:spPr>
          <a:xfrm>
            <a:off x="11138678" y="1585677"/>
            <a:ext cx="312334" cy="3123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文本框 6"/>
          <p:cNvSpPr txBox="1"/>
          <p:nvPr>
            <p:custDataLst>
              <p:tags r:id="rId9"/>
            </p:custDataLst>
          </p:nvPr>
        </p:nvSpPr>
        <p:spPr>
          <a:xfrm>
            <a:off x="457204" y="76201"/>
            <a:ext cx="11277690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45719" rIns="45719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>
                <a:solidFill>
                  <a:schemeClr val="lt1"/>
                </a:solidFill>
              </a:rPr>
              <a:t>スクラムでの</a:t>
            </a:r>
            <a:r>
              <a:rPr lang="ja-JP" altLang="zh-CN" sz="3600">
                <a:solidFill>
                  <a:schemeClr val="lt1"/>
                </a:solidFill>
              </a:rPr>
              <a:t>責任</a:t>
            </a:r>
            <a:endParaRPr lang="ja-JP" altLang="zh-CN" sz="3600">
              <a:solidFill>
                <a:schemeClr val="lt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52550" y="2390775"/>
            <a:ext cx="1331595" cy="801526"/>
            <a:chOff x="2225" y="3812"/>
            <a:chExt cx="2262" cy="1417"/>
          </a:xfrm>
        </p:grpSpPr>
        <p:pic>
          <p:nvPicPr>
            <p:cNvPr id="3" name="图片 2" descr="人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t="-621" b="41128"/>
            <a:stretch>
              <a:fillRect/>
            </a:stretch>
          </p:blipFill>
          <p:spPr>
            <a:xfrm>
              <a:off x="2225" y="3812"/>
              <a:ext cx="2262" cy="1346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>
              <p:custDataLst>
                <p:tags r:id="rId13"/>
              </p:custDataLst>
            </p:nvPr>
          </p:nvSpPr>
          <p:spPr>
            <a:xfrm>
              <a:off x="2925" y="4578"/>
              <a:ext cx="986" cy="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PO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0365" y="2397128"/>
            <a:ext cx="1331595" cy="795304"/>
            <a:chOff x="2009" y="5570"/>
            <a:chExt cx="2262" cy="1406"/>
          </a:xfrm>
        </p:grpSpPr>
        <p:pic>
          <p:nvPicPr>
            <p:cNvPr id="8" name="图片 7" descr="人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t="-621" b="41128"/>
            <a:stretch>
              <a:fillRect/>
            </a:stretch>
          </p:blipFill>
          <p:spPr>
            <a:xfrm>
              <a:off x="2009" y="5570"/>
              <a:ext cx="2262" cy="134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>
              <p:custDataLst>
                <p:tags r:id="rId15"/>
              </p:custDataLst>
            </p:nvPr>
          </p:nvSpPr>
          <p:spPr>
            <a:xfrm>
              <a:off x="2693" y="6325"/>
              <a:ext cx="986" cy="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SM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448165" y="2397125"/>
            <a:ext cx="1331595" cy="795304"/>
            <a:chOff x="2225" y="3812"/>
            <a:chExt cx="2262" cy="1406"/>
          </a:xfrm>
        </p:grpSpPr>
        <p:pic>
          <p:nvPicPr>
            <p:cNvPr id="12" name="图片 11" descr="人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t="-621" b="41128"/>
            <a:stretch>
              <a:fillRect/>
            </a:stretch>
          </p:blipFill>
          <p:spPr>
            <a:xfrm>
              <a:off x="2225" y="3812"/>
              <a:ext cx="2262" cy="1346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>
              <p:custDataLst>
                <p:tags r:id="rId17"/>
              </p:custDataLst>
            </p:nvPr>
          </p:nvSpPr>
          <p:spPr>
            <a:xfrm>
              <a:off x="2863" y="4567"/>
              <a:ext cx="986" cy="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D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18"/>
            </p:custDataLst>
          </p:nvPr>
        </p:nvSpPr>
        <p:spPr>
          <a:xfrm>
            <a:off x="4801235" y="1680845"/>
            <a:ext cx="2044065" cy="54292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l"/>
            <a:r>
              <a:rPr lang="ja-JP" altLang="zh-CN" sz="1600" b="1">
                <a:solidFill>
                  <a:schemeClr val="tx1"/>
                </a:solidFill>
              </a:rPr>
              <a:t>スクラムマスター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19"/>
            </p:custDataLst>
          </p:nvPr>
        </p:nvSpPr>
        <p:spPr>
          <a:xfrm>
            <a:off x="8963660" y="1671955"/>
            <a:ext cx="2044065" cy="54292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l"/>
            <a:r>
              <a:rPr lang="ja-JP" altLang="zh-CN" sz="1600" b="1">
                <a:solidFill>
                  <a:schemeClr val="tx1"/>
                </a:solidFill>
              </a:rPr>
              <a:t>開発者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5625" y="3269615"/>
            <a:ext cx="2792095" cy="1827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</a:rPr>
              <a:t>Why</a:t>
            </a:r>
            <a:r>
              <a:rPr lang="ja-JP" altLang="en-US" sz="1600"/>
              <a:t>と</a:t>
            </a:r>
            <a:r>
              <a:rPr lang="en-US" altLang="ja-JP" sz="1600">
                <a:solidFill>
                  <a:srgbClr val="FF0000"/>
                </a:solidFill>
              </a:rPr>
              <a:t>What</a:t>
            </a:r>
            <a:r>
              <a:rPr lang="ja-JP" altLang="en-US" sz="1600"/>
              <a:t>に責任を持つ</a:t>
            </a:r>
            <a:r>
              <a:rPr lang="ja-JP" altLang="en-US" sz="1600"/>
              <a:t>。</a:t>
            </a:r>
            <a:endParaRPr lang="ja-JP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プロダクトゴールを策定</a:t>
            </a:r>
            <a:r>
              <a:rPr lang="ja-JP" altLang="en-US" sz="1600"/>
              <a:t>。</a:t>
            </a:r>
            <a:endParaRPr lang="ja-JP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プロダクトバックログアイテム（</a:t>
            </a:r>
            <a:r>
              <a:rPr lang="en-US" altLang="ja-JP" sz="1600"/>
              <a:t>PBI</a:t>
            </a:r>
            <a:r>
              <a:rPr lang="ja-JP" altLang="en-US" sz="1600"/>
              <a:t>）を整理</a:t>
            </a:r>
            <a:r>
              <a:rPr lang="ja-JP" altLang="en-US" sz="1600"/>
              <a:t>。</a:t>
            </a:r>
            <a:endParaRPr lang="ja-JP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優先順位付けなどの管理の最終責任を持つ</a:t>
            </a:r>
            <a:r>
              <a:rPr lang="ja-JP" altLang="en-US" sz="1600"/>
              <a:t>。</a:t>
            </a:r>
            <a:endParaRPr lang="ja-JP" altLang="en-US" sz="1600"/>
          </a:p>
        </p:txBody>
      </p:sp>
      <p:sp>
        <p:nvSpPr>
          <p:cNvPr id="14" name="文本框 13"/>
          <p:cNvSpPr txBox="1"/>
          <p:nvPr>
            <p:custDataLst>
              <p:tags r:id="rId20"/>
            </p:custDataLst>
          </p:nvPr>
        </p:nvSpPr>
        <p:spPr>
          <a:xfrm>
            <a:off x="4699635" y="3269615"/>
            <a:ext cx="2792095" cy="1827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FF0000"/>
                </a:solidFill>
              </a:rPr>
              <a:t>プロセス</a:t>
            </a:r>
            <a:r>
              <a:rPr lang="ja-JP" altLang="en-US" sz="1600"/>
              <a:t>に責任を持つ</a:t>
            </a:r>
            <a:r>
              <a:rPr lang="ja-JP" altLang="en-US" sz="1600"/>
              <a:t>。</a:t>
            </a:r>
            <a:endParaRPr lang="ja-JP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>
                <a:sym typeface="+mn-ea"/>
              </a:rPr>
              <a:t>PO</a:t>
            </a:r>
            <a:r>
              <a:rPr lang="ja-JP" altLang="en-US" sz="1600">
                <a:sym typeface="+mn-ea"/>
              </a:rPr>
              <a:t>、開発者、組織をコーチし、パフォーマンスを向上させる。</a:t>
            </a:r>
            <a:endParaRPr lang="ja-JP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ym typeface="+mn-ea"/>
              </a:rPr>
              <a:t>チームの進捗を妨げる障害物を排除。</a:t>
            </a:r>
            <a:endParaRPr lang="ja-JP" alt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ym typeface="+mn-ea"/>
              </a:rPr>
              <a:t>チームのゴールを達成する責任を持つ</a:t>
            </a:r>
            <a:r>
              <a:rPr lang="ja-JP" altLang="en-US" sz="1600">
                <a:sym typeface="+mn-ea"/>
              </a:rPr>
              <a:t>。</a:t>
            </a:r>
            <a:endParaRPr lang="ja-JP" alt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奉仕する真のリーダー</a:t>
            </a:r>
            <a:r>
              <a:rPr lang="ja-JP" altLang="en-US" sz="1600"/>
              <a:t>。</a:t>
            </a:r>
            <a:endParaRPr lang="ja-JP" altLang="en-US" sz="1600"/>
          </a:p>
          <a:p>
            <a:pPr indent="0">
              <a:buFont typeface="Arial" panose="020B0604020202020204" pitchFamily="34" charset="0"/>
              <a:buNone/>
            </a:pPr>
            <a:endParaRPr lang="ja-JP" altLang="en-US" sz="1600"/>
          </a:p>
        </p:txBody>
      </p:sp>
      <p:sp>
        <p:nvSpPr>
          <p:cNvPr id="15" name="文本框 14"/>
          <p:cNvSpPr txBox="1"/>
          <p:nvPr>
            <p:custDataLst>
              <p:tags r:id="rId21"/>
            </p:custDataLst>
          </p:nvPr>
        </p:nvSpPr>
        <p:spPr>
          <a:xfrm>
            <a:off x="8797925" y="3269615"/>
            <a:ext cx="2792095" cy="1827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</a:rPr>
              <a:t>How</a:t>
            </a:r>
            <a:r>
              <a:rPr lang="ja-JP" altLang="en-US" sz="1600"/>
              <a:t>に責任を持つ</a:t>
            </a:r>
            <a:r>
              <a:rPr lang="ja-JP" altLang="en-US" sz="1600"/>
              <a:t>。</a:t>
            </a:r>
            <a:endParaRPr lang="ja-JP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インクリメントを作成する責任を持つ</a:t>
            </a:r>
            <a:r>
              <a:rPr lang="ja-JP" altLang="en-US" sz="1600"/>
              <a:t>。</a:t>
            </a:r>
            <a:endParaRPr lang="ja-JP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スプリントの主役</a:t>
            </a:r>
            <a:r>
              <a:rPr lang="ja-JP" altLang="en-US" sz="1600"/>
              <a:t>。</a:t>
            </a:r>
            <a:endParaRPr lang="ja-JP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sz="1600"/>
          </a:p>
        </p:txBody>
      </p:sp>
      <p:sp>
        <p:nvSpPr>
          <p:cNvPr id="16" name="矩形 15"/>
          <p:cNvSpPr/>
          <p:nvPr/>
        </p:nvSpPr>
        <p:spPr>
          <a:xfrm>
            <a:off x="1386840" y="5727700"/>
            <a:ext cx="9401175" cy="5556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/>
              <a:t>スクラムチーム</a:t>
            </a:r>
            <a:endParaRPr lang="ja-JP" altLang="zh-CN"/>
          </a:p>
        </p:txBody>
      </p:sp>
    </p:spTree>
    <p:custDataLst>
      <p:tags r:id="rId2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文本框 6"/>
          <p:cNvSpPr txBox="1"/>
          <p:nvPr>
            <p:custDataLst>
              <p:tags r:id="rId2"/>
            </p:custDataLst>
          </p:nvPr>
        </p:nvSpPr>
        <p:spPr>
          <a:xfrm>
            <a:off x="457204" y="76201"/>
            <a:ext cx="11277690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45719" rIns="45719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>
                <a:solidFill>
                  <a:schemeClr val="lt1"/>
                </a:solidFill>
              </a:rPr>
              <a:t>スクラムでのイベント</a:t>
            </a:r>
            <a:endParaRPr lang="zh-CN" altLang="en-US" sz="3600">
              <a:solidFill>
                <a:schemeClr val="lt1"/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 rot="21480000">
            <a:off x="1327689" y="1219179"/>
            <a:ext cx="9536622" cy="5334042"/>
          </a:xfrm>
          <a:prstGeom prst="rect">
            <a:avLst/>
          </a:prstGeom>
          <a:solidFill>
            <a:schemeClr val="lt1"/>
          </a:solidFill>
          <a:ln w="127000">
            <a:noFill/>
          </a:ln>
          <a:effectLst>
            <a:outerShdw blurRad="190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1117" b="1117"/>
          <a:stretch>
            <a:fillRect/>
          </a:stretch>
        </p:blipFill>
        <p:spPr>
          <a:xfrm rot="21480000">
            <a:off x="1539840" y="1380715"/>
            <a:ext cx="9112317" cy="501096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00" h="6960">
                <a:moveTo>
                  <a:pt x="0" y="0"/>
                </a:moveTo>
                <a:lnTo>
                  <a:pt x="13200" y="0"/>
                </a:lnTo>
                <a:lnTo>
                  <a:pt x="132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4"/>
          <p:cNvSpPr/>
          <p:nvPr>
            <p:custDataLst>
              <p:tags r:id="rId1"/>
            </p:custDataLst>
          </p:nvPr>
        </p:nvSpPr>
        <p:spPr>
          <a:xfrm>
            <a:off x="773116" y="1544102"/>
            <a:ext cx="10645769" cy="4226997"/>
          </a:xfrm>
          <a:custGeom>
            <a:avLst/>
            <a:gdLst>
              <a:gd name="connsiteX0" fmla="*/ 0 w 9899943"/>
              <a:gd name="connsiteY0" fmla="*/ 0 h 4048220"/>
              <a:gd name="connsiteX1" fmla="*/ 9899943 w 9899943"/>
              <a:gd name="connsiteY1" fmla="*/ 0 h 4048220"/>
              <a:gd name="connsiteX2" fmla="*/ 9899943 w 9899943"/>
              <a:gd name="connsiteY2" fmla="*/ 4048220 h 4048220"/>
              <a:gd name="connsiteX3" fmla="*/ 0 w 9899943"/>
              <a:gd name="connsiteY3" fmla="*/ 4048220 h 4048220"/>
              <a:gd name="connsiteX4" fmla="*/ 0 w 9899943"/>
              <a:gd name="connsiteY4" fmla="*/ 0 h 4048220"/>
              <a:gd name="connsiteX0-1" fmla="*/ 0 w 9899943"/>
              <a:gd name="connsiteY0-2" fmla="*/ 0 h 4048220"/>
              <a:gd name="connsiteX1-3" fmla="*/ 9899943 w 9899943"/>
              <a:gd name="connsiteY1-4" fmla="*/ 0 h 4048220"/>
              <a:gd name="connsiteX2-5" fmla="*/ 9899943 w 9899943"/>
              <a:gd name="connsiteY2-6" fmla="*/ 4048220 h 4048220"/>
              <a:gd name="connsiteX3-7" fmla="*/ 808083 w 9899943"/>
              <a:gd name="connsiteY3-8" fmla="*/ 4043410 h 4048220"/>
              <a:gd name="connsiteX4-9" fmla="*/ 0 w 9899943"/>
              <a:gd name="connsiteY4-10" fmla="*/ 4048220 h 4048220"/>
              <a:gd name="connsiteX5" fmla="*/ 0 w 9899943"/>
              <a:gd name="connsiteY5" fmla="*/ 0 h 4048220"/>
              <a:gd name="connsiteX0-11" fmla="*/ 0 w 9899943"/>
              <a:gd name="connsiteY0-12" fmla="*/ 0 h 4048220"/>
              <a:gd name="connsiteX1-13" fmla="*/ 9899943 w 9899943"/>
              <a:gd name="connsiteY1-14" fmla="*/ 0 h 4048220"/>
              <a:gd name="connsiteX2-15" fmla="*/ 9899943 w 9899943"/>
              <a:gd name="connsiteY2-16" fmla="*/ 4048220 h 4048220"/>
              <a:gd name="connsiteX3-17" fmla="*/ 1730103 w 9899943"/>
              <a:gd name="connsiteY3-18" fmla="*/ 4043410 h 4048220"/>
              <a:gd name="connsiteX4-19" fmla="*/ 808083 w 9899943"/>
              <a:gd name="connsiteY4-20" fmla="*/ 4043410 h 4048220"/>
              <a:gd name="connsiteX5-21" fmla="*/ 0 w 9899943"/>
              <a:gd name="connsiteY5-22" fmla="*/ 4048220 h 4048220"/>
              <a:gd name="connsiteX6" fmla="*/ 0 w 9899943"/>
              <a:gd name="connsiteY6" fmla="*/ 0 h 4048220"/>
              <a:gd name="connsiteX0-23" fmla="*/ 808083 w 9899943"/>
              <a:gd name="connsiteY0-24" fmla="*/ 4043410 h 4134850"/>
              <a:gd name="connsiteX1-25" fmla="*/ 0 w 9899943"/>
              <a:gd name="connsiteY1-26" fmla="*/ 4048220 h 4134850"/>
              <a:gd name="connsiteX2-27" fmla="*/ 0 w 9899943"/>
              <a:gd name="connsiteY2-28" fmla="*/ 0 h 4134850"/>
              <a:gd name="connsiteX3-29" fmla="*/ 9899943 w 9899943"/>
              <a:gd name="connsiteY3-30" fmla="*/ 0 h 4134850"/>
              <a:gd name="connsiteX4-31" fmla="*/ 9899943 w 9899943"/>
              <a:gd name="connsiteY4-32" fmla="*/ 4048220 h 4134850"/>
              <a:gd name="connsiteX5-33" fmla="*/ 1730103 w 9899943"/>
              <a:gd name="connsiteY5-34" fmla="*/ 4043410 h 4134850"/>
              <a:gd name="connsiteX6-35" fmla="*/ 899523 w 9899943"/>
              <a:gd name="connsiteY6-36" fmla="*/ 4134850 h 4134850"/>
              <a:gd name="connsiteX0-37" fmla="*/ 808083 w 9899943"/>
              <a:gd name="connsiteY0-38" fmla="*/ 4043410 h 4048220"/>
              <a:gd name="connsiteX1-39" fmla="*/ 0 w 9899943"/>
              <a:gd name="connsiteY1-40" fmla="*/ 4048220 h 4048220"/>
              <a:gd name="connsiteX2-41" fmla="*/ 0 w 9899943"/>
              <a:gd name="connsiteY2-42" fmla="*/ 0 h 4048220"/>
              <a:gd name="connsiteX3-43" fmla="*/ 9899943 w 9899943"/>
              <a:gd name="connsiteY3-44" fmla="*/ 0 h 4048220"/>
              <a:gd name="connsiteX4-45" fmla="*/ 9899943 w 9899943"/>
              <a:gd name="connsiteY4-46" fmla="*/ 4048220 h 4048220"/>
              <a:gd name="connsiteX5-47" fmla="*/ 1730103 w 9899943"/>
              <a:gd name="connsiteY5-48" fmla="*/ 4043410 h 4048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899943" h="4048220">
                <a:moveTo>
                  <a:pt x="808083" y="4043410"/>
                </a:moveTo>
                <a:lnTo>
                  <a:pt x="0" y="4048220"/>
                </a:lnTo>
                <a:lnTo>
                  <a:pt x="0" y="0"/>
                </a:lnTo>
                <a:lnTo>
                  <a:pt x="9899943" y="0"/>
                </a:lnTo>
                <a:lnTo>
                  <a:pt x="9899943" y="4048220"/>
                </a:lnTo>
                <a:lnTo>
                  <a:pt x="1730103" y="4043410"/>
                </a:lnTo>
              </a:path>
            </a:pathLst>
          </a:custGeom>
          <a:noFill/>
          <a:ln w="349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4" name="Oval 5"/>
          <p:cNvSpPr/>
          <p:nvPr>
            <p:custDataLst>
              <p:tags r:id="rId2"/>
            </p:custDataLst>
          </p:nvPr>
        </p:nvSpPr>
        <p:spPr>
          <a:xfrm>
            <a:off x="1822071" y="5457973"/>
            <a:ext cx="650352" cy="65035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j-lt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822071" y="5625616"/>
            <a:ext cx="649700" cy="31506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ctr"/>
            <a:r>
              <a:rPr lang="ja-JP" altLang="en-US" sz="1400" dirty="0">
                <a:solidFill>
                  <a:schemeClr val="lt1"/>
                </a:solidFill>
                <a:uFillTx/>
                <a:latin typeface="Microsoft YaHei" panose="020B0503020204020204" charset="-122"/>
                <a:ea typeface="Microsoft YaHei" panose="020B0503020204020204" charset="-122"/>
              </a:rPr>
              <a:t>勘違い</a:t>
            </a:r>
            <a:endParaRPr lang="ja-JP" altLang="en-US" sz="1400" dirty="0">
              <a:solidFill>
                <a:schemeClr val="lt1"/>
              </a:solidFill>
              <a:uFillTx/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6" name="衬底"/>
          <p:cNvSpPr/>
          <p:nvPr>
            <p:custDataLst>
              <p:tags r:id="rId4"/>
            </p:custDataLst>
          </p:nvPr>
        </p:nvSpPr>
        <p:spPr>
          <a:xfrm>
            <a:off x="5783370" y="762018"/>
            <a:ext cx="5165636" cy="579117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lt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Title 6"/>
          <p:cNvSpPr txBox="1"/>
          <p:nvPr>
            <p:custDataLst>
              <p:tags r:id="rId5"/>
            </p:custDataLst>
          </p:nvPr>
        </p:nvSpPr>
        <p:spPr>
          <a:xfrm>
            <a:off x="1555769" y="3109660"/>
            <a:ext cx="3287663" cy="109587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900">
                <a:sym typeface="+mn-ea"/>
              </a:rPr>
              <a:t>プロダクトオーナーをスクラムチームの上司として扱ってしまう</a:t>
            </a:r>
            <a:endParaRPr lang="zh-CN" altLang="en-US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8" name="Title 6"/>
          <p:cNvSpPr txBox="1"/>
          <p:nvPr>
            <p:custDataLst>
              <p:tags r:id="rId6"/>
            </p:custDataLst>
          </p:nvPr>
        </p:nvSpPr>
        <p:spPr>
          <a:xfrm>
            <a:off x="6096135" y="1074456"/>
            <a:ext cx="4540097" cy="51662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ja-JP" altLang="zh-CN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プロダクトの価値を最大化す　　　　ることに「責任</a:t>
            </a:r>
            <a:r>
              <a:rPr lang="ja-JP" altLang="zh-CN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」を</a:t>
            </a:r>
            <a:r>
              <a:rPr lang="ja-JP" altLang="zh-CN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持つ</a:t>
            </a:r>
            <a:endParaRPr lang="ja-JP" altLang="zh-CN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900">
                <a:sym typeface="+mn-ea"/>
              </a:rPr>
              <a:t>プロダクト</a:t>
            </a:r>
            <a:r>
              <a:rPr lang="ja-JP" altLang="zh-CN" sz="1900">
                <a:sym typeface="+mn-ea"/>
              </a:rPr>
              <a:t>ゴール</a:t>
            </a:r>
            <a:r>
              <a:rPr lang="zh-CN" altLang="en-US" sz="1900">
                <a:sym typeface="+mn-ea"/>
              </a:rPr>
              <a:t>とバックログの管理</a:t>
            </a:r>
            <a:r>
              <a:rPr lang="ja-JP" altLang="zh-CN" sz="1900">
                <a:sym typeface="+mn-ea"/>
              </a:rPr>
              <a:t>の「責任</a:t>
            </a:r>
            <a:r>
              <a:rPr lang="ja-JP" altLang="zh-CN" sz="1900">
                <a:sym typeface="+mn-ea"/>
              </a:rPr>
              <a:t>」を持つ</a:t>
            </a:r>
            <a:endParaRPr lang="ja-JP" altLang="zh-CN" sz="1900"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プロダクトオーナーをはじめとしたスクラムの「責任」は役割でも役職でも</a:t>
            </a:r>
            <a:r>
              <a:rPr lang="ja-JP" altLang="zh-CN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ない。</a:t>
            </a:r>
            <a:endParaRPr lang="zh-CN" altLang="en-US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プロダクトオーナー</a:t>
            </a:r>
            <a:r>
              <a:rPr lang="ja-JP" altLang="zh-CN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はスクラムの一員。</a:t>
            </a:r>
            <a:endParaRPr lang="zh-CN" altLang="en-US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209" name="矩形 7"/>
          <p:cNvSpPr/>
          <p:nvPr>
            <p:custDataLst>
              <p:tags r:id="rId7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文本框 6"/>
          <p:cNvSpPr txBox="1"/>
          <p:nvPr>
            <p:custDataLst>
              <p:tags r:id="rId8"/>
            </p:custDataLst>
          </p:nvPr>
        </p:nvSpPr>
        <p:spPr>
          <a:xfrm>
            <a:off x="457204" y="76201"/>
            <a:ext cx="11277690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45719" rIns="45719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zh-CN">
                <a:solidFill>
                  <a:schemeClr val="bg1"/>
                </a:solidFill>
                <a:sym typeface="+mn-ea"/>
              </a:rPr>
              <a:t>スクラムの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よくある勘違い</a:t>
            </a:r>
            <a:endParaRPr lang="zh-CN" altLang="en-US" sz="36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/>
      <p:bldP spid="1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4"/>
          <p:cNvSpPr/>
          <p:nvPr>
            <p:custDataLst>
              <p:tags r:id="rId1"/>
            </p:custDataLst>
          </p:nvPr>
        </p:nvSpPr>
        <p:spPr>
          <a:xfrm>
            <a:off x="773116" y="1544102"/>
            <a:ext cx="10645769" cy="4226997"/>
          </a:xfrm>
          <a:custGeom>
            <a:avLst/>
            <a:gdLst>
              <a:gd name="connsiteX0" fmla="*/ 0 w 9899943"/>
              <a:gd name="connsiteY0" fmla="*/ 0 h 4048220"/>
              <a:gd name="connsiteX1" fmla="*/ 9899943 w 9899943"/>
              <a:gd name="connsiteY1" fmla="*/ 0 h 4048220"/>
              <a:gd name="connsiteX2" fmla="*/ 9899943 w 9899943"/>
              <a:gd name="connsiteY2" fmla="*/ 4048220 h 4048220"/>
              <a:gd name="connsiteX3" fmla="*/ 0 w 9899943"/>
              <a:gd name="connsiteY3" fmla="*/ 4048220 h 4048220"/>
              <a:gd name="connsiteX4" fmla="*/ 0 w 9899943"/>
              <a:gd name="connsiteY4" fmla="*/ 0 h 4048220"/>
              <a:gd name="connsiteX0-1" fmla="*/ 0 w 9899943"/>
              <a:gd name="connsiteY0-2" fmla="*/ 0 h 4048220"/>
              <a:gd name="connsiteX1-3" fmla="*/ 9899943 w 9899943"/>
              <a:gd name="connsiteY1-4" fmla="*/ 0 h 4048220"/>
              <a:gd name="connsiteX2-5" fmla="*/ 9899943 w 9899943"/>
              <a:gd name="connsiteY2-6" fmla="*/ 4048220 h 4048220"/>
              <a:gd name="connsiteX3-7" fmla="*/ 808083 w 9899943"/>
              <a:gd name="connsiteY3-8" fmla="*/ 4043410 h 4048220"/>
              <a:gd name="connsiteX4-9" fmla="*/ 0 w 9899943"/>
              <a:gd name="connsiteY4-10" fmla="*/ 4048220 h 4048220"/>
              <a:gd name="connsiteX5" fmla="*/ 0 w 9899943"/>
              <a:gd name="connsiteY5" fmla="*/ 0 h 4048220"/>
              <a:gd name="connsiteX0-11" fmla="*/ 0 w 9899943"/>
              <a:gd name="connsiteY0-12" fmla="*/ 0 h 4048220"/>
              <a:gd name="connsiteX1-13" fmla="*/ 9899943 w 9899943"/>
              <a:gd name="connsiteY1-14" fmla="*/ 0 h 4048220"/>
              <a:gd name="connsiteX2-15" fmla="*/ 9899943 w 9899943"/>
              <a:gd name="connsiteY2-16" fmla="*/ 4048220 h 4048220"/>
              <a:gd name="connsiteX3-17" fmla="*/ 1730103 w 9899943"/>
              <a:gd name="connsiteY3-18" fmla="*/ 4043410 h 4048220"/>
              <a:gd name="connsiteX4-19" fmla="*/ 808083 w 9899943"/>
              <a:gd name="connsiteY4-20" fmla="*/ 4043410 h 4048220"/>
              <a:gd name="connsiteX5-21" fmla="*/ 0 w 9899943"/>
              <a:gd name="connsiteY5-22" fmla="*/ 4048220 h 4048220"/>
              <a:gd name="connsiteX6" fmla="*/ 0 w 9899943"/>
              <a:gd name="connsiteY6" fmla="*/ 0 h 4048220"/>
              <a:gd name="connsiteX0-23" fmla="*/ 808083 w 9899943"/>
              <a:gd name="connsiteY0-24" fmla="*/ 4043410 h 4134850"/>
              <a:gd name="connsiteX1-25" fmla="*/ 0 w 9899943"/>
              <a:gd name="connsiteY1-26" fmla="*/ 4048220 h 4134850"/>
              <a:gd name="connsiteX2-27" fmla="*/ 0 w 9899943"/>
              <a:gd name="connsiteY2-28" fmla="*/ 0 h 4134850"/>
              <a:gd name="connsiteX3-29" fmla="*/ 9899943 w 9899943"/>
              <a:gd name="connsiteY3-30" fmla="*/ 0 h 4134850"/>
              <a:gd name="connsiteX4-31" fmla="*/ 9899943 w 9899943"/>
              <a:gd name="connsiteY4-32" fmla="*/ 4048220 h 4134850"/>
              <a:gd name="connsiteX5-33" fmla="*/ 1730103 w 9899943"/>
              <a:gd name="connsiteY5-34" fmla="*/ 4043410 h 4134850"/>
              <a:gd name="connsiteX6-35" fmla="*/ 899523 w 9899943"/>
              <a:gd name="connsiteY6-36" fmla="*/ 4134850 h 4134850"/>
              <a:gd name="connsiteX0-37" fmla="*/ 808083 w 9899943"/>
              <a:gd name="connsiteY0-38" fmla="*/ 4043410 h 4048220"/>
              <a:gd name="connsiteX1-39" fmla="*/ 0 w 9899943"/>
              <a:gd name="connsiteY1-40" fmla="*/ 4048220 h 4048220"/>
              <a:gd name="connsiteX2-41" fmla="*/ 0 w 9899943"/>
              <a:gd name="connsiteY2-42" fmla="*/ 0 h 4048220"/>
              <a:gd name="connsiteX3-43" fmla="*/ 9899943 w 9899943"/>
              <a:gd name="connsiteY3-44" fmla="*/ 0 h 4048220"/>
              <a:gd name="connsiteX4-45" fmla="*/ 9899943 w 9899943"/>
              <a:gd name="connsiteY4-46" fmla="*/ 4048220 h 4048220"/>
              <a:gd name="connsiteX5-47" fmla="*/ 1730103 w 9899943"/>
              <a:gd name="connsiteY5-48" fmla="*/ 4043410 h 4048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899943" h="4048220">
                <a:moveTo>
                  <a:pt x="808083" y="4043410"/>
                </a:moveTo>
                <a:lnTo>
                  <a:pt x="0" y="4048220"/>
                </a:lnTo>
                <a:lnTo>
                  <a:pt x="0" y="0"/>
                </a:lnTo>
                <a:lnTo>
                  <a:pt x="9899943" y="0"/>
                </a:lnTo>
                <a:lnTo>
                  <a:pt x="9899943" y="4048220"/>
                </a:lnTo>
                <a:lnTo>
                  <a:pt x="1730103" y="4043410"/>
                </a:lnTo>
              </a:path>
            </a:pathLst>
          </a:custGeom>
          <a:noFill/>
          <a:ln w="349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4" name="Oval 5"/>
          <p:cNvSpPr/>
          <p:nvPr>
            <p:custDataLst>
              <p:tags r:id="rId2"/>
            </p:custDataLst>
          </p:nvPr>
        </p:nvSpPr>
        <p:spPr>
          <a:xfrm>
            <a:off x="1822071" y="5457973"/>
            <a:ext cx="650352" cy="65035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j-lt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822071" y="5625616"/>
            <a:ext cx="649700" cy="31506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ctr"/>
            <a:r>
              <a:rPr lang="ja-JP" altLang="en-US" sz="1400" dirty="0">
                <a:solidFill>
                  <a:schemeClr val="lt1"/>
                </a:solidFill>
                <a:uFillTx/>
                <a:latin typeface="Microsoft YaHei" panose="020B0503020204020204" charset="-122"/>
                <a:ea typeface="Microsoft YaHei" panose="020B0503020204020204" charset="-122"/>
              </a:rPr>
              <a:t>勘違い</a:t>
            </a:r>
            <a:endParaRPr lang="ja-JP" altLang="en-US" sz="1400" dirty="0">
              <a:solidFill>
                <a:schemeClr val="lt1"/>
              </a:solidFill>
              <a:uFillTx/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6" name="衬底"/>
          <p:cNvSpPr/>
          <p:nvPr>
            <p:custDataLst>
              <p:tags r:id="rId4"/>
            </p:custDataLst>
          </p:nvPr>
        </p:nvSpPr>
        <p:spPr>
          <a:xfrm>
            <a:off x="5783370" y="762018"/>
            <a:ext cx="5165636" cy="579117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lt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Title 6"/>
          <p:cNvSpPr txBox="1"/>
          <p:nvPr>
            <p:custDataLst>
              <p:tags r:id="rId5"/>
            </p:custDataLst>
          </p:nvPr>
        </p:nvSpPr>
        <p:spPr>
          <a:xfrm>
            <a:off x="1555769" y="3109660"/>
            <a:ext cx="3287663" cy="109587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900">
                <a:sym typeface="+mn-ea"/>
              </a:rPr>
              <a:t>スクラムマスターをプロジェクトマネージャーとして扱ってしまう</a:t>
            </a:r>
            <a:endParaRPr lang="zh-CN" altLang="en-US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8" name="Title 6"/>
          <p:cNvSpPr txBox="1"/>
          <p:nvPr>
            <p:custDataLst>
              <p:tags r:id="rId6"/>
            </p:custDataLst>
          </p:nvPr>
        </p:nvSpPr>
        <p:spPr>
          <a:xfrm>
            <a:off x="6096135" y="1074456"/>
            <a:ext cx="4540097" cy="51662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900">
                <a:sym typeface="+mn-ea"/>
              </a:rPr>
              <a:t>スクラムマスターはチームを管理する</a:t>
            </a:r>
            <a:r>
              <a:rPr lang="ja-JP" altLang="zh-CN" sz="1900">
                <a:sym typeface="+mn-ea"/>
              </a:rPr>
              <a:t>こと</a:t>
            </a:r>
            <a:r>
              <a:rPr lang="zh-CN" altLang="en-US" sz="1900">
                <a:sym typeface="+mn-ea"/>
              </a:rPr>
              <a:t>ではなく、スクラムの</a:t>
            </a:r>
            <a:r>
              <a:rPr lang="ja-JP" altLang="zh-CN" sz="1900">
                <a:sym typeface="+mn-ea"/>
              </a:rPr>
              <a:t>進行</a:t>
            </a:r>
            <a:r>
              <a:rPr lang="zh-CN" altLang="en-US" sz="1900">
                <a:sym typeface="+mn-ea"/>
              </a:rPr>
              <a:t>とプロセスの改善をサポート</a:t>
            </a:r>
            <a:r>
              <a:rPr lang="ja-JP" altLang="zh-CN" sz="1900">
                <a:sym typeface="+mn-ea"/>
              </a:rPr>
              <a:t>する</a:t>
            </a:r>
            <a:r>
              <a:rPr lang="zh-CN" altLang="en-US" sz="1900">
                <a:sym typeface="+mn-ea"/>
              </a:rPr>
              <a:t>。</a:t>
            </a:r>
            <a:endParaRPr lang="zh-CN" altLang="en-US" sz="1900">
              <a:solidFill>
                <a:schemeClr val="tx1"/>
              </a:solidFill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sz="1900">
                <a:sym typeface="+mn-ea"/>
              </a:rPr>
              <a:t>スクラムチームは「自己管理」を行</a:t>
            </a:r>
            <a:r>
              <a:rPr lang="ja-JP" altLang="en-US" sz="1900">
                <a:sym typeface="+mn-ea"/>
              </a:rPr>
              <a:t>う</a:t>
            </a:r>
            <a:r>
              <a:rPr lang="ja-JP" altLang="en-US" sz="1900">
                <a:sym typeface="+mn-ea"/>
              </a:rPr>
              <a:t>。</a:t>
            </a:r>
            <a:endParaRPr lang="ja-JP" altLang="en-US" sz="1900">
              <a:sym typeface="+mn-ea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endParaRPr lang="ja-JP" altLang="en-US" sz="1900">
              <a:sym typeface="+mn-ea"/>
            </a:endParaRPr>
          </a:p>
        </p:txBody>
      </p:sp>
      <p:sp>
        <p:nvSpPr>
          <p:cNvPr id="209" name="矩形 7"/>
          <p:cNvSpPr/>
          <p:nvPr>
            <p:custDataLst>
              <p:tags r:id="rId7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文本框 6"/>
          <p:cNvSpPr txBox="1"/>
          <p:nvPr>
            <p:custDataLst>
              <p:tags r:id="rId8"/>
            </p:custDataLst>
          </p:nvPr>
        </p:nvSpPr>
        <p:spPr>
          <a:xfrm>
            <a:off x="457204" y="76201"/>
            <a:ext cx="11277690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45719" rIns="45719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zh-CN">
                <a:solidFill>
                  <a:schemeClr val="bg1"/>
                </a:solidFill>
                <a:sym typeface="+mn-ea"/>
              </a:rPr>
              <a:t>スクラムの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よくある勘違い</a:t>
            </a:r>
            <a:endParaRPr lang="zh-CN" altLang="en-US" sz="36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animBg="1"/>
      <p:bldP spid="18" grpId="0"/>
      <p:bldP spid="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4"/>
          <p:cNvSpPr/>
          <p:nvPr>
            <p:custDataLst>
              <p:tags r:id="rId1"/>
            </p:custDataLst>
          </p:nvPr>
        </p:nvSpPr>
        <p:spPr>
          <a:xfrm>
            <a:off x="773116" y="1544102"/>
            <a:ext cx="10645769" cy="4226997"/>
          </a:xfrm>
          <a:custGeom>
            <a:avLst/>
            <a:gdLst>
              <a:gd name="connsiteX0" fmla="*/ 0 w 9899943"/>
              <a:gd name="connsiteY0" fmla="*/ 0 h 4048220"/>
              <a:gd name="connsiteX1" fmla="*/ 9899943 w 9899943"/>
              <a:gd name="connsiteY1" fmla="*/ 0 h 4048220"/>
              <a:gd name="connsiteX2" fmla="*/ 9899943 w 9899943"/>
              <a:gd name="connsiteY2" fmla="*/ 4048220 h 4048220"/>
              <a:gd name="connsiteX3" fmla="*/ 0 w 9899943"/>
              <a:gd name="connsiteY3" fmla="*/ 4048220 h 4048220"/>
              <a:gd name="connsiteX4" fmla="*/ 0 w 9899943"/>
              <a:gd name="connsiteY4" fmla="*/ 0 h 4048220"/>
              <a:gd name="connsiteX0-1" fmla="*/ 0 w 9899943"/>
              <a:gd name="connsiteY0-2" fmla="*/ 0 h 4048220"/>
              <a:gd name="connsiteX1-3" fmla="*/ 9899943 w 9899943"/>
              <a:gd name="connsiteY1-4" fmla="*/ 0 h 4048220"/>
              <a:gd name="connsiteX2-5" fmla="*/ 9899943 w 9899943"/>
              <a:gd name="connsiteY2-6" fmla="*/ 4048220 h 4048220"/>
              <a:gd name="connsiteX3-7" fmla="*/ 808083 w 9899943"/>
              <a:gd name="connsiteY3-8" fmla="*/ 4043410 h 4048220"/>
              <a:gd name="connsiteX4-9" fmla="*/ 0 w 9899943"/>
              <a:gd name="connsiteY4-10" fmla="*/ 4048220 h 4048220"/>
              <a:gd name="connsiteX5" fmla="*/ 0 w 9899943"/>
              <a:gd name="connsiteY5" fmla="*/ 0 h 4048220"/>
              <a:gd name="connsiteX0-11" fmla="*/ 0 w 9899943"/>
              <a:gd name="connsiteY0-12" fmla="*/ 0 h 4048220"/>
              <a:gd name="connsiteX1-13" fmla="*/ 9899943 w 9899943"/>
              <a:gd name="connsiteY1-14" fmla="*/ 0 h 4048220"/>
              <a:gd name="connsiteX2-15" fmla="*/ 9899943 w 9899943"/>
              <a:gd name="connsiteY2-16" fmla="*/ 4048220 h 4048220"/>
              <a:gd name="connsiteX3-17" fmla="*/ 1730103 w 9899943"/>
              <a:gd name="connsiteY3-18" fmla="*/ 4043410 h 4048220"/>
              <a:gd name="connsiteX4-19" fmla="*/ 808083 w 9899943"/>
              <a:gd name="connsiteY4-20" fmla="*/ 4043410 h 4048220"/>
              <a:gd name="connsiteX5-21" fmla="*/ 0 w 9899943"/>
              <a:gd name="connsiteY5-22" fmla="*/ 4048220 h 4048220"/>
              <a:gd name="connsiteX6" fmla="*/ 0 w 9899943"/>
              <a:gd name="connsiteY6" fmla="*/ 0 h 4048220"/>
              <a:gd name="connsiteX0-23" fmla="*/ 808083 w 9899943"/>
              <a:gd name="connsiteY0-24" fmla="*/ 4043410 h 4134850"/>
              <a:gd name="connsiteX1-25" fmla="*/ 0 w 9899943"/>
              <a:gd name="connsiteY1-26" fmla="*/ 4048220 h 4134850"/>
              <a:gd name="connsiteX2-27" fmla="*/ 0 w 9899943"/>
              <a:gd name="connsiteY2-28" fmla="*/ 0 h 4134850"/>
              <a:gd name="connsiteX3-29" fmla="*/ 9899943 w 9899943"/>
              <a:gd name="connsiteY3-30" fmla="*/ 0 h 4134850"/>
              <a:gd name="connsiteX4-31" fmla="*/ 9899943 w 9899943"/>
              <a:gd name="connsiteY4-32" fmla="*/ 4048220 h 4134850"/>
              <a:gd name="connsiteX5-33" fmla="*/ 1730103 w 9899943"/>
              <a:gd name="connsiteY5-34" fmla="*/ 4043410 h 4134850"/>
              <a:gd name="connsiteX6-35" fmla="*/ 899523 w 9899943"/>
              <a:gd name="connsiteY6-36" fmla="*/ 4134850 h 4134850"/>
              <a:gd name="connsiteX0-37" fmla="*/ 808083 w 9899943"/>
              <a:gd name="connsiteY0-38" fmla="*/ 4043410 h 4048220"/>
              <a:gd name="connsiteX1-39" fmla="*/ 0 w 9899943"/>
              <a:gd name="connsiteY1-40" fmla="*/ 4048220 h 4048220"/>
              <a:gd name="connsiteX2-41" fmla="*/ 0 w 9899943"/>
              <a:gd name="connsiteY2-42" fmla="*/ 0 h 4048220"/>
              <a:gd name="connsiteX3-43" fmla="*/ 9899943 w 9899943"/>
              <a:gd name="connsiteY3-44" fmla="*/ 0 h 4048220"/>
              <a:gd name="connsiteX4-45" fmla="*/ 9899943 w 9899943"/>
              <a:gd name="connsiteY4-46" fmla="*/ 4048220 h 4048220"/>
              <a:gd name="connsiteX5-47" fmla="*/ 1730103 w 9899943"/>
              <a:gd name="connsiteY5-48" fmla="*/ 4043410 h 4048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899943" h="4048220">
                <a:moveTo>
                  <a:pt x="808083" y="4043410"/>
                </a:moveTo>
                <a:lnTo>
                  <a:pt x="0" y="4048220"/>
                </a:lnTo>
                <a:lnTo>
                  <a:pt x="0" y="0"/>
                </a:lnTo>
                <a:lnTo>
                  <a:pt x="9899943" y="0"/>
                </a:lnTo>
                <a:lnTo>
                  <a:pt x="9899943" y="4048220"/>
                </a:lnTo>
                <a:lnTo>
                  <a:pt x="1730103" y="4043410"/>
                </a:lnTo>
              </a:path>
            </a:pathLst>
          </a:custGeom>
          <a:noFill/>
          <a:ln w="349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4" name="Oval 5"/>
          <p:cNvSpPr/>
          <p:nvPr>
            <p:custDataLst>
              <p:tags r:id="rId2"/>
            </p:custDataLst>
          </p:nvPr>
        </p:nvSpPr>
        <p:spPr>
          <a:xfrm>
            <a:off x="1822071" y="5457973"/>
            <a:ext cx="650352" cy="65035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j-lt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822071" y="5625616"/>
            <a:ext cx="649700" cy="31506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ctr"/>
            <a:r>
              <a:rPr lang="ja-JP" altLang="en-US" sz="1400" dirty="0">
                <a:solidFill>
                  <a:schemeClr val="lt1"/>
                </a:solidFill>
                <a:uFillTx/>
                <a:latin typeface="Microsoft YaHei" panose="020B0503020204020204" charset="-122"/>
                <a:ea typeface="Microsoft YaHei" panose="020B0503020204020204" charset="-122"/>
              </a:rPr>
              <a:t>勘違い</a:t>
            </a:r>
            <a:endParaRPr lang="ja-JP" altLang="en-US" sz="1400" dirty="0">
              <a:solidFill>
                <a:schemeClr val="lt1"/>
              </a:solidFill>
              <a:uFillTx/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6" name="衬底"/>
          <p:cNvSpPr/>
          <p:nvPr>
            <p:custDataLst>
              <p:tags r:id="rId4"/>
            </p:custDataLst>
          </p:nvPr>
        </p:nvSpPr>
        <p:spPr>
          <a:xfrm>
            <a:off x="5783370" y="762018"/>
            <a:ext cx="5165636" cy="579117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lt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Title 6"/>
          <p:cNvSpPr txBox="1"/>
          <p:nvPr>
            <p:custDataLst>
              <p:tags r:id="rId5"/>
            </p:custDataLst>
          </p:nvPr>
        </p:nvSpPr>
        <p:spPr>
          <a:xfrm>
            <a:off x="1555769" y="3109660"/>
            <a:ext cx="3287663" cy="109587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デイリースクラムを現状の進捗報告会として実施している</a:t>
            </a:r>
            <a:endParaRPr lang="zh-CN" altLang="en-US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8" name="Title 6"/>
          <p:cNvSpPr txBox="1"/>
          <p:nvPr>
            <p:custDataLst>
              <p:tags r:id="rId6"/>
            </p:custDataLst>
          </p:nvPr>
        </p:nvSpPr>
        <p:spPr>
          <a:xfrm>
            <a:off x="6096135" y="1074456"/>
            <a:ext cx="4540097" cy="51662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endParaRPr lang="zh-CN" altLang="en-US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デイリースクラム</a:t>
            </a:r>
            <a:r>
              <a:rPr lang="ja-JP" altLang="zh-CN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の目的は進捗確認ではなく、</a:t>
            </a:r>
            <a:r>
              <a:rPr lang="zh-CN" altLang="en-US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スプリントゴールの達成に対する検査と適応</a:t>
            </a:r>
            <a:r>
              <a:rPr lang="ja-JP" altLang="zh-CN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である。</a:t>
            </a:r>
            <a:endParaRPr lang="ja-JP" altLang="zh-CN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昨日の作業、今日の計画、および障害について話し合う</a:t>
            </a:r>
            <a:r>
              <a:rPr lang="ja-JP" altLang="zh-CN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場</a:t>
            </a:r>
            <a:r>
              <a:rPr lang="zh-CN" altLang="en-US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。</a:t>
            </a:r>
            <a:endParaRPr lang="zh-CN" altLang="en-US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ja-JP" altLang="zh-CN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進捗報告より、障害物の取り除き</a:t>
            </a:r>
            <a:endParaRPr lang="zh-CN" altLang="en-US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209" name="矩形 7"/>
          <p:cNvSpPr/>
          <p:nvPr>
            <p:custDataLst>
              <p:tags r:id="rId7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文本框 6"/>
          <p:cNvSpPr txBox="1"/>
          <p:nvPr>
            <p:custDataLst>
              <p:tags r:id="rId8"/>
            </p:custDataLst>
          </p:nvPr>
        </p:nvSpPr>
        <p:spPr>
          <a:xfrm>
            <a:off x="457204" y="76201"/>
            <a:ext cx="11277690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45719" rIns="45719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zh-CN">
                <a:solidFill>
                  <a:schemeClr val="bg1"/>
                </a:solidFill>
                <a:sym typeface="+mn-ea"/>
              </a:rPr>
              <a:t>スクラムの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よくある勘違い</a:t>
            </a:r>
            <a:endParaRPr lang="zh-CN" altLang="en-US" sz="36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6" grpId="1" animBg="1"/>
      <p:bldP spid="1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4"/>
          <p:cNvSpPr/>
          <p:nvPr>
            <p:custDataLst>
              <p:tags r:id="rId1"/>
            </p:custDataLst>
          </p:nvPr>
        </p:nvSpPr>
        <p:spPr>
          <a:xfrm>
            <a:off x="773116" y="1544102"/>
            <a:ext cx="10645769" cy="4226997"/>
          </a:xfrm>
          <a:custGeom>
            <a:avLst/>
            <a:gdLst>
              <a:gd name="connsiteX0" fmla="*/ 0 w 9899943"/>
              <a:gd name="connsiteY0" fmla="*/ 0 h 4048220"/>
              <a:gd name="connsiteX1" fmla="*/ 9899943 w 9899943"/>
              <a:gd name="connsiteY1" fmla="*/ 0 h 4048220"/>
              <a:gd name="connsiteX2" fmla="*/ 9899943 w 9899943"/>
              <a:gd name="connsiteY2" fmla="*/ 4048220 h 4048220"/>
              <a:gd name="connsiteX3" fmla="*/ 0 w 9899943"/>
              <a:gd name="connsiteY3" fmla="*/ 4048220 h 4048220"/>
              <a:gd name="connsiteX4" fmla="*/ 0 w 9899943"/>
              <a:gd name="connsiteY4" fmla="*/ 0 h 4048220"/>
              <a:gd name="connsiteX0-1" fmla="*/ 0 w 9899943"/>
              <a:gd name="connsiteY0-2" fmla="*/ 0 h 4048220"/>
              <a:gd name="connsiteX1-3" fmla="*/ 9899943 w 9899943"/>
              <a:gd name="connsiteY1-4" fmla="*/ 0 h 4048220"/>
              <a:gd name="connsiteX2-5" fmla="*/ 9899943 w 9899943"/>
              <a:gd name="connsiteY2-6" fmla="*/ 4048220 h 4048220"/>
              <a:gd name="connsiteX3-7" fmla="*/ 808083 w 9899943"/>
              <a:gd name="connsiteY3-8" fmla="*/ 4043410 h 4048220"/>
              <a:gd name="connsiteX4-9" fmla="*/ 0 w 9899943"/>
              <a:gd name="connsiteY4-10" fmla="*/ 4048220 h 4048220"/>
              <a:gd name="connsiteX5" fmla="*/ 0 w 9899943"/>
              <a:gd name="connsiteY5" fmla="*/ 0 h 4048220"/>
              <a:gd name="connsiteX0-11" fmla="*/ 0 w 9899943"/>
              <a:gd name="connsiteY0-12" fmla="*/ 0 h 4048220"/>
              <a:gd name="connsiteX1-13" fmla="*/ 9899943 w 9899943"/>
              <a:gd name="connsiteY1-14" fmla="*/ 0 h 4048220"/>
              <a:gd name="connsiteX2-15" fmla="*/ 9899943 w 9899943"/>
              <a:gd name="connsiteY2-16" fmla="*/ 4048220 h 4048220"/>
              <a:gd name="connsiteX3-17" fmla="*/ 1730103 w 9899943"/>
              <a:gd name="connsiteY3-18" fmla="*/ 4043410 h 4048220"/>
              <a:gd name="connsiteX4-19" fmla="*/ 808083 w 9899943"/>
              <a:gd name="connsiteY4-20" fmla="*/ 4043410 h 4048220"/>
              <a:gd name="connsiteX5-21" fmla="*/ 0 w 9899943"/>
              <a:gd name="connsiteY5-22" fmla="*/ 4048220 h 4048220"/>
              <a:gd name="connsiteX6" fmla="*/ 0 w 9899943"/>
              <a:gd name="connsiteY6" fmla="*/ 0 h 4048220"/>
              <a:gd name="connsiteX0-23" fmla="*/ 808083 w 9899943"/>
              <a:gd name="connsiteY0-24" fmla="*/ 4043410 h 4134850"/>
              <a:gd name="connsiteX1-25" fmla="*/ 0 w 9899943"/>
              <a:gd name="connsiteY1-26" fmla="*/ 4048220 h 4134850"/>
              <a:gd name="connsiteX2-27" fmla="*/ 0 w 9899943"/>
              <a:gd name="connsiteY2-28" fmla="*/ 0 h 4134850"/>
              <a:gd name="connsiteX3-29" fmla="*/ 9899943 w 9899943"/>
              <a:gd name="connsiteY3-30" fmla="*/ 0 h 4134850"/>
              <a:gd name="connsiteX4-31" fmla="*/ 9899943 w 9899943"/>
              <a:gd name="connsiteY4-32" fmla="*/ 4048220 h 4134850"/>
              <a:gd name="connsiteX5-33" fmla="*/ 1730103 w 9899943"/>
              <a:gd name="connsiteY5-34" fmla="*/ 4043410 h 4134850"/>
              <a:gd name="connsiteX6-35" fmla="*/ 899523 w 9899943"/>
              <a:gd name="connsiteY6-36" fmla="*/ 4134850 h 4134850"/>
              <a:gd name="connsiteX0-37" fmla="*/ 808083 w 9899943"/>
              <a:gd name="connsiteY0-38" fmla="*/ 4043410 h 4048220"/>
              <a:gd name="connsiteX1-39" fmla="*/ 0 w 9899943"/>
              <a:gd name="connsiteY1-40" fmla="*/ 4048220 h 4048220"/>
              <a:gd name="connsiteX2-41" fmla="*/ 0 w 9899943"/>
              <a:gd name="connsiteY2-42" fmla="*/ 0 h 4048220"/>
              <a:gd name="connsiteX3-43" fmla="*/ 9899943 w 9899943"/>
              <a:gd name="connsiteY3-44" fmla="*/ 0 h 4048220"/>
              <a:gd name="connsiteX4-45" fmla="*/ 9899943 w 9899943"/>
              <a:gd name="connsiteY4-46" fmla="*/ 4048220 h 4048220"/>
              <a:gd name="connsiteX5-47" fmla="*/ 1730103 w 9899943"/>
              <a:gd name="connsiteY5-48" fmla="*/ 4043410 h 4048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899943" h="4048220">
                <a:moveTo>
                  <a:pt x="808083" y="4043410"/>
                </a:moveTo>
                <a:lnTo>
                  <a:pt x="0" y="4048220"/>
                </a:lnTo>
                <a:lnTo>
                  <a:pt x="0" y="0"/>
                </a:lnTo>
                <a:lnTo>
                  <a:pt x="9899943" y="0"/>
                </a:lnTo>
                <a:lnTo>
                  <a:pt x="9899943" y="4048220"/>
                </a:lnTo>
                <a:lnTo>
                  <a:pt x="1730103" y="4043410"/>
                </a:lnTo>
              </a:path>
            </a:pathLst>
          </a:custGeom>
          <a:noFill/>
          <a:ln w="349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4" name="Oval 5"/>
          <p:cNvSpPr/>
          <p:nvPr>
            <p:custDataLst>
              <p:tags r:id="rId2"/>
            </p:custDataLst>
          </p:nvPr>
        </p:nvSpPr>
        <p:spPr>
          <a:xfrm>
            <a:off x="1822071" y="5457973"/>
            <a:ext cx="650352" cy="65035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j-lt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822071" y="5625616"/>
            <a:ext cx="649700" cy="31506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ctr"/>
            <a:r>
              <a:rPr lang="ja-JP" altLang="en-US" sz="1400" dirty="0">
                <a:solidFill>
                  <a:schemeClr val="lt1"/>
                </a:solidFill>
                <a:uFillTx/>
                <a:latin typeface="Microsoft YaHei" panose="020B0503020204020204" charset="-122"/>
                <a:ea typeface="Microsoft YaHei" panose="020B0503020204020204" charset="-122"/>
              </a:rPr>
              <a:t>勘違い</a:t>
            </a:r>
            <a:endParaRPr lang="ja-JP" altLang="en-US" sz="1400" dirty="0">
              <a:solidFill>
                <a:schemeClr val="lt1"/>
              </a:solidFill>
              <a:uFillTx/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6" name="衬底"/>
          <p:cNvSpPr/>
          <p:nvPr>
            <p:custDataLst>
              <p:tags r:id="rId4"/>
            </p:custDataLst>
          </p:nvPr>
        </p:nvSpPr>
        <p:spPr>
          <a:xfrm>
            <a:off x="5783370" y="762018"/>
            <a:ext cx="5165636" cy="579117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lt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Title 6"/>
          <p:cNvSpPr txBox="1"/>
          <p:nvPr>
            <p:custDataLst>
              <p:tags r:id="rId5"/>
            </p:custDataLst>
          </p:nvPr>
        </p:nvSpPr>
        <p:spPr>
          <a:xfrm>
            <a:off x="1555769" y="3109660"/>
            <a:ext cx="3287663" cy="109587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900">
                <a:sym typeface="+mn-ea"/>
              </a:rPr>
              <a:t>スクラムガイドを守らなければならない</a:t>
            </a:r>
            <a:endParaRPr lang="zh-CN" altLang="en-US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8" name="Title 6"/>
          <p:cNvSpPr txBox="1"/>
          <p:nvPr>
            <p:custDataLst>
              <p:tags r:id="rId6"/>
            </p:custDataLst>
          </p:nvPr>
        </p:nvSpPr>
        <p:spPr>
          <a:xfrm>
            <a:off x="6096135" y="1074456"/>
            <a:ext cx="4540097" cy="51662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endParaRPr lang="zh-CN" altLang="en-US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900">
                <a:sym typeface="+mn-ea"/>
              </a:rPr>
              <a:t>スクラムガイド</a:t>
            </a:r>
            <a:r>
              <a:rPr lang="ja-JP" altLang="zh-CN" sz="1900">
                <a:sym typeface="+mn-ea"/>
              </a:rPr>
              <a:t>を参照</a:t>
            </a:r>
            <a:r>
              <a:rPr lang="zh-CN" altLang="en-US" sz="1900">
                <a:sym typeface="+mn-ea"/>
              </a:rPr>
              <a:t>し、チーム</a:t>
            </a:r>
            <a:r>
              <a:rPr lang="ja-JP" altLang="zh-CN" sz="1900">
                <a:sym typeface="+mn-ea"/>
              </a:rPr>
              <a:t>の特性</a:t>
            </a:r>
            <a:r>
              <a:rPr lang="zh-CN" altLang="en-US" sz="1900">
                <a:sym typeface="+mn-ea"/>
              </a:rPr>
              <a:t>に合わせた適用が成功の鍵</a:t>
            </a:r>
            <a:r>
              <a:rPr lang="ja-JP" altLang="zh-CN" sz="1900">
                <a:sym typeface="+mn-ea"/>
              </a:rPr>
              <a:t>。</a:t>
            </a:r>
            <a:endParaRPr lang="zh-CN" altLang="en-US" sz="1900"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各チームには、それぞれ</a:t>
            </a:r>
            <a:r>
              <a:rPr lang="ja-JP" altLang="zh-CN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の</a:t>
            </a:r>
            <a:r>
              <a:rPr lang="zh-CN" altLang="en-US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特性、背景、文化、スキルセット</a:t>
            </a:r>
            <a:r>
              <a:rPr lang="ja-JP" altLang="zh-CN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等</a:t>
            </a:r>
            <a:r>
              <a:rPr lang="ja-JP" altLang="zh-CN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がある。</a:t>
            </a:r>
            <a:endParaRPr lang="ja-JP" altLang="zh-CN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ja-JP" altLang="zh-CN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スクラムガイド自体はあくまで「ガイドライン」であり、チームに一律に適用</a:t>
            </a:r>
            <a:r>
              <a:rPr lang="ja-JP" altLang="zh-CN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できること</a:t>
            </a:r>
            <a:r>
              <a:rPr lang="ja-JP" altLang="zh-CN"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ではない。</a:t>
            </a:r>
            <a:endParaRPr lang="ja-JP" altLang="zh-CN" sz="19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209" name="矩形 7"/>
          <p:cNvSpPr/>
          <p:nvPr>
            <p:custDataLst>
              <p:tags r:id="rId7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文本框 6"/>
          <p:cNvSpPr txBox="1"/>
          <p:nvPr>
            <p:custDataLst>
              <p:tags r:id="rId8"/>
            </p:custDataLst>
          </p:nvPr>
        </p:nvSpPr>
        <p:spPr>
          <a:xfrm>
            <a:off x="457204" y="76201"/>
            <a:ext cx="11277690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45719" rIns="45719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zh-CN">
                <a:solidFill>
                  <a:schemeClr val="bg1"/>
                </a:solidFill>
                <a:sym typeface="+mn-ea"/>
              </a:rPr>
              <a:t>スクラムの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よくある勘違い</a:t>
            </a:r>
            <a:endParaRPr lang="zh-CN" altLang="en-US" sz="36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8" grpId="0"/>
      <p:bldP spid="16" grpId="1" animBg="1"/>
      <p:bldP spid="1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117600" y="1420945"/>
            <a:ext cx="6017262" cy="508136"/>
          </a:xfrm>
          <a:prstGeom prst="rect">
            <a:avLst/>
          </a:prstGeom>
          <a:noFill/>
        </p:spPr>
        <p:txBody>
          <a:bodyPr wrap="square" lIns="360045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ym typeface="+mn-ea"/>
              </a:rPr>
              <a:t>アジャイル開発のフレームワークの一つ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117600" y="1022915"/>
            <a:ext cx="6017132" cy="39560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charset="0"/>
              <a:buChar char="l"/>
            </a:pPr>
            <a:r>
              <a:rPr lang="ja-JP" altLang="zh-CN" b="1">
                <a:solidFill>
                  <a:schemeClr val="accent1"/>
                </a:solidFill>
                <a:latin typeface="+mn-ea"/>
                <a:cs typeface="+mn-ea"/>
              </a:rPr>
              <a:t>スクラム</a:t>
            </a:r>
            <a:r>
              <a:rPr lang="ja-JP" altLang="zh-CN" b="1">
                <a:solidFill>
                  <a:schemeClr val="accent1"/>
                </a:solidFill>
                <a:latin typeface="+mn-ea"/>
                <a:cs typeface="+mn-ea"/>
              </a:rPr>
              <a:t>とは</a:t>
            </a:r>
            <a:endParaRPr lang="ja-JP" altLang="zh-CN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117600" y="2315266"/>
            <a:ext cx="6017872" cy="852823"/>
          </a:xfrm>
          <a:prstGeom prst="rect">
            <a:avLst/>
          </a:prstGeom>
          <a:noFill/>
        </p:spPr>
        <p:txBody>
          <a:bodyPr wrap="square" lIns="360045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・プロダクトオーナー</a:t>
            </a:r>
            <a:endParaRPr lang="ja-JP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・</a:t>
            </a: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スクラムマスター</a:t>
            </a:r>
            <a:endParaRPr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・開発者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117600" y="1927062"/>
            <a:ext cx="6017132" cy="39560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charset="0"/>
              <a:buChar char="l"/>
            </a:pPr>
            <a:r>
              <a:rPr lang="ja-JP" altLang="zh-CN" b="1">
                <a:solidFill>
                  <a:schemeClr val="accent1"/>
                </a:solidFill>
                <a:latin typeface="+mn-ea"/>
                <a:cs typeface="+mn-ea"/>
              </a:rPr>
              <a:t>スクラム</a:t>
            </a:r>
            <a:r>
              <a:rPr lang="en-US" altLang="ja-JP" b="1">
                <a:solidFill>
                  <a:schemeClr val="accent1"/>
                </a:solidFill>
                <a:latin typeface="+mn-ea"/>
                <a:cs typeface="+mn-ea"/>
              </a:rPr>
              <a:t> </a:t>
            </a:r>
            <a:r>
              <a:rPr lang="ja-JP" altLang="zh-CN" b="1">
                <a:solidFill>
                  <a:schemeClr val="accent1"/>
                </a:solidFill>
                <a:latin typeface="+mn-ea"/>
                <a:cs typeface="+mn-ea"/>
              </a:rPr>
              <a:t>３つ</a:t>
            </a:r>
            <a:r>
              <a:rPr lang="ja-JP" altLang="zh-CN" b="1">
                <a:solidFill>
                  <a:schemeClr val="accent1"/>
                </a:solidFill>
                <a:latin typeface="+mn-ea"/>
                <a:cs typeface="+mn-ea"/>
              </a:rPr>
              <a:t>責任</a:t>
            </a:r>
            <a:endParaRPr lang="ja-JP" altLang="zh-CN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1117600" y="3837023"/>
            <a:ext cx="6017132" cy="852823"/>
          </a:xfrm>
          <a:prstGeom prst="rect">
            <a:avLst/>
          </a:prstGeom>
          <a:noFill/>
        </p:spPr>
        <p:txBody>
          <a:bodyPr wrap="square" lIns="360045" tIns="0" rIns="0" bIns="0" rtlCol="0" anchor="t" anchorCtr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・リファインメント</a:t>
            </a:r>
            <a:endParaRPr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・スプリントプランニング</a:t>
            </a:r>
            <a:endParaRPr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・デイリースクラム</a:t>
            </a:r>
            <a:endParaRPr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・スプリントレビュー</a:t>
            </a:r>
            <a:endParaRPr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・レトロスペクティブ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1117600" y="3408321"/>
            <a:ext cx="6017132" cy="39560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charset="0"/>
              <a:buChar char="l"/>
            </a:pPr>
            <a:r>
              <a:rPr lang="ja-JP" altLang="en-US" b="1">
                <a:solidFill>
                  <a:schemeClr val="accent1"/>
                </a:solidFill>
                <a:latin typeface="+mn-ea"/>
                <a:cs typeface="+mn-ea"/>
              </a:rPr>
              <a:t>スクラム　</a:t>
            </a:r>
            <a:r>
              <a:rPr lang="en-US" altLang="ja-JP" b="1">
                <a:solidFill>
                  <a:schemeClr val="accent1"/>
                </a:solidFill>
                <a:latin typeface="+mn-ea"/>
                <a:cs typeface="+mn-ea"/>
              </a:rPr>
              <a:t>5</a:t>
            </a:r>
            <a:r>
              <a:rPr lang="ja-JP" altLang="en-US" b="1">
                <a:solidFill>
                  <a:schemeClr val="accent1"/>
                </a:solidFill>
                <a:latin typeface="+mn-ea"/>
                <a:cs typeface="+mn-ea"/>
              </a:rPr>
              <a:t>つの</a:t>
            </a:r>
            <a:r>
              <a:rPr lang="ja-JP" altLang="en-US" b="1">
                <a:solidFill>
                  <a:schemeClr val="accent1"/>
                </a:solidFill>
                <a:latin typeface="+mn-ea"/>
                <a:cs typeface="+mn-ea"/>
              </a:rPr>
              <a:t>イベント</a:t>
            </a:r>
            <a:endParaRPr lang="ja-JP" altLang="en-US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1117600" y="5752702"/>
            <a:ext cx="6017132" cy="852823"/>
          </a:xfrm>
          <a:prstGeom prst="rect">
            <a:avLst/>
          </a:prstGeom>
          <a:noFill/>
        </p:spPr>
        <p:txBody>
          <a:bodyPr wrap="square" lIns="360045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・</a:t>
            </a:r>
            <a:r>
              <a:rPr lang="zh-CN" altLang="en-US" sz="14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スクラムの「責任」は役割でも役職でも</a:t>
            </a:r>
            <a:r>
              <a:rPr lang="ja-JP" altLang="zh-CN" sz="14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ない。</a:t>
            </a:r>
            <a:endParaRPr lang="ja-JP" altLang="zh-CN" sz="14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zh-CN" sz="14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・</a:t>
            </a:r>
            <a:r>
              <a:rPr lang="zh-CN" altLang="en-US" sz="1400">
                <a:sym typeface="+mn-ea"/>
              </a:rPr>
              <a:t>チームの特性に合わせてテーラリングする</a:t>
            </a:r>
            <a:r>
              <a:rPr lang="ja-JP" altLang="zh-CN" sz="1400">
                <a:sym typeface="+mn-ea"/>
              </a:rPr>
              <a:t>の</a:t>
            </a:r>
            <a:r>
              <a:rPr lang="zh-CN" altLang="en-US" sz="1400">
                <a:sym typeface="+mn-ea"/>
              </a:rPr>
              <a:t>が</a:t>
            </a:r>
            <a:r>
              <a:rPr lang="ja-JP" altLang="zh-CN" sz="1400">
                <a:sym typeface="+mn-ea"/>
              </a:rPr>
              <a:t>重要。</a:t>
            </a:r>
            <a:endParaRPr lang="ja-JP" altLang="zh-CN" sz="14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ja-JP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1117600" y="5263983"/>
            <a:ext cx="6017132" cy="39560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charset="0"/>
              <a:buChar char="l"/>
            </a:pPr>
            <a:r>
              <a:rPr lang="ja-JP" altLang="zh-CN" b="1">
                <a:solidFill>
                  <a:schemeClr val="accent1"/>
                </a:solidFill>
                <a:latin typeface="+mn-ea"/>
                <a:cs typeface="+mn-ea"/>
              </a:rPr>
              <a:t>スクラムの</a:t>
            </a:r>
            <a:r>
              <a:rPr lang="ja-JP" altLang="zh-CN" b="1">
                <a:solidFill>
                  <a:schemeClr val="accent1"/>
                </a:solidFill>
                <a:latin typeface="+mn-ea"/>
                <a:cs typeface="+mn-ea"/>
              </a:rPr>
              <a:t>よくある勘違い</a:t>
            </a:r>
            <a:endParaRPr lang="ja-JP" altLang="zh-CN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09" name="矩形 7"/>
          <p:cNvSpPr/>
          <p:nvPr>
            <p:custDataLst>
              <p:tags r:id="rId9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文本框 6"/>
          <p:cNvSpPr txBox="1"/>
          <p:nvPr>
            <p:custDataLst>
              <p:tags r:id="rId10"/>
            </p:custDataLst>
          </p:nvPr>
        </p:nvSpPr>
        <p:spPr>
          <a:xfrm>
            <a:off x="457204" y="76201"/>
            <a:ext cx="11277690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45719" rIns="45719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>
                <a:solidFill>
                  <a:schemeClr val="lt1"/>
                </a:solidFill>
              </a:rPr>
              <a:t>まとめ</a:t>
            </a:r>
            <a:endParaRPr lang="zh-CN" altLang="en-US" sz="3600">
              <a:solidFill>
                <a:schemeClr val="lt1"/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775080" y="1498920"/>
            <a:ext cx="1514567" cy="132692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en-US" altLang="zh-CN" sz="6000" b="1" spc="100" dirty="0">
                <a:gradFill>
                  <a:gsLst>
                    <a:gs pos="0">
                      <a:schemeClr val="accent5"/>
                    </a:gs>
                    <a:gs pos="67000">
                      <a:schemeClr val="accent5">
                        <a:alpha val="0"/>
                      </a:schemeClr>
                    </a:gs>
                    <a:gs pos="34000">
                      <a:schemeClr val="accent5"/>
                    </a:gs>
                  </a:gsLst>
                  <a:lin ang="5400000" scaled="1"/>
                </a:gradFill>
                <a:latin typeface="Microsoft YaHei" panose="020B0503020204020204" charset="-122"/>
              </a:rPr>
              <a:t>01</a:t>
            </a:r>
            <a:endParaRPr lang="en-US" altLang="zh-CN" sz="6000" b="1" spc="100" dirty="0">
              <a:gradFill>
                <a:gsLst>
                  <a:gs pos="0">
                    <a:schemeClr val="accent5"/>
                  </a:gs>
                  <a:gs pos="67000">
                    <a:schemeClr val="accent5">
                      <a:alpha val="0"/>
                    </a:schemeClr>
                  </a:gs>
                  <a:gs pos="34000">
                    <a:schemeClr val="accent5"/>
                  </a:gs>
                </a:gsLst>
                <a:lin ang="5400000" scaled="1"/>
              </a:gradFill>
              <a:latin typeface="Microsoft YaHei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3861611" y="1498920"/>
            <a:ext cx="1514567" cy="132692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en-US" altLang="zh-CN" sz="6000" b="1" spc="100" dirty="0">
                <a:gradFill>
                  <a:gsLst>
                    <a:gs pos="0">
                      <a:schemeClr val="accent4"/>
                    </a:gs>
                    <a:gs pos="67000">
                      <a:schemeClr val="accent4">
                        <a:alpha val="0"/>
                      </a:schemeClr>
                    </a:gs>
                    <a:gs pos="34000">
                      <a:schemeClr val="accent4"/>
                    </a:gs>
                  </a:gsLst>
                  <a:lin ang="5400000" scaled="1"/>
                </a:gradFill>
                <a:latin typeface="Microsoft YaHei" panose="020B0503020204020204" charset="-122"/>
              </a:rPr>
              <a:t>02</a:t>
            </a:r>
            <a:endParaRPr lang="en-US" altLang="zh-CN" sz="6000" b="1" spc="100" dirty="0">
              <a:gradFill>
                <a:gsLst>
                  <a:gs pos="0">
                    <a:schemeClr val="accent4"/>
                  </a:gs>
                  <a:gs pos="67000">
                    <a:schemeClr val="accent4">
                      <a:alpha val="0"/>
                    </a:schemeClr>
                  </a:gs>
                  <a:gs pos="34000">
                    <a:schemeClr val="accent4"/>
                  </a:gs>
                </a:gsLst>
                <a:lin ang="5400000" scaled="1"/>
              </a:gradFill>
              <a:latin typeface="Microsoft YaHei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882604" y="1498920"/>
            <a:ext cx="1514567" cy="132692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en-US" altLang="zh-CN" sz="6000" b="1" spc="100" dirty="0">
                <a:gradFill>
                  <a:gsLst>
                    <a:gs pos="0">
                      <a:schemeClr val="accent1"/>
                    </a:gs>
                    <a:gs pos="67000">
                      <a:schemeClr val="accent1">
                        <a:alpha val="0"/>
                      </a:schemeClr>
                    </a:gs>
                    <a:gs pos="34000">
                      <a:schemeClr val="accent1"/>
                    </a:gs>
                  </a:gsLst>
                  <a:lin ang="5400000" scaled="1"/>
                </a:gradFill>
                <a:latin typeface="Microsoft YaHei" panose="020B0503020204020204" charset="-122"/>
              </a:rPr>
              <a:t>03</a:t>
            </a:r>
            <a:endParaRPr lang="en-US" altLang="zh-CN" sz="6000" b="1" spc="100" dirty="0">
              <a:gradFill>
                <a:gsLst>
                  <a:gs pos="0">
                    <a:schemeClr val="accent1"/>
                  </a:gs>
                  <a:gs pos="67000">
                    <a:schemeClr val="accent1">
                      <a:alpha val="0"/>
                    </a:schemeClr>
                  </a:gs>
                  <a:gs pos="34000">
                    <a:schemeClr val="accent1"/>
                  </a:gs>
                </a:gsLst>
                <a:lin ang="5400000" scaled="1"/>
              </a:gradFill>
              <a:latin typeface="Microsoft YaHei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9903423" y="1498920"/>
            <a:ext cx="1514567" cy="132692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>
            <a:defPPr>
              <a:defRPr lang="zh-CN"/>
            </a:defPPr>
            <a:lvl1pPr algn="ctr">
              <a:defRPr sz="6000" b="1" spc="100">
                <a:gradFill>
                  <a:gsLst>
                    <a:gs pos="0">
                      <a:schemeClr val="accent4"/>
                    </a:gs>
                    <a:gs pos="67000">
                      <a:schemeClr val="accent4">
                        <a:alpha val="0"/>
                      </a:schemeClr>
                    </a:gs>
                    <a:gs pos="34000">
                      <a:schemeClr val="accent4"/>
                    </a:gs>
                  </a:gsLst>
                  <a:lin ang="5400000" scaled="1"/>
                </a:gradFill>
                <a:latin typeface="Microsoft YaHei" panose="020B0503020204020204" charset="-122"/>
              </a:defRPr>
            </a:lvl1pPr>
          </a:lstStyle>
          <a:p>
            <a:r>
              <a:rPr lang="en-US" altLang="zh-CN" dirty="0">
                <a:gradFill>
                  <a:gsLst>
                    <a:gs pos="0">
                      <a:schemeClr val="accent4"/>
                    </a:gs>
                    <a:gs pos="67000">
                      <a:schemeClr val="accent4">
                        <a:alpha val="0"/>
                      </a:schemeClr>
                    </a:gs>
                    <a:gs pos="34000">
                      <a:schemeClr val="accent4"/>
                    </a:gs>
                  </a:gsLst>
                  <a:lin ang="5400000" scaled="1"/>
                </a:gradFill>
              </a:rPr>
              <a:t>04</a:t>
            </a:r>
            <a:endParaRPr lang="en-US" altLang="zh-CN" dirty="0">
              <a:gradFill>
                <a:gsLst>
                  <a:gs pos="0">
                    <a:schemeClr val="accent4"/>
                  </a:gs>
                  <a:gs pos="67000">
                    <a:schemeClr val="accent4">
                      <a:alpha val="0"/>
                    </a:schemeClr>
                  </a:gs>
                  <a:gs pos="34000">
                    <a:schemeClr val="accent4"/>
                  </a:gs>
                </a:gsLst>
                <a:lin ang="5400000" scaled="1"/>
              </a:gradFill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2347010" y="4223972"/>
            <a:ext cx="1514567" cy="132692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>
            <a:defPPr>
              <a:defRPr lang="zh-CN"/>
            </a:defPPr>
            <a:lvl1pPr algn="ctr">
              <a:defRPr sz="6000" b="1" spc="100">
                <a:gradFill>
                  <a:gsLst>
                    <a:gs pos="0">
                      <a:schemeClr val="accent1"/>
                    </a:gs>
                    <a:gs pos="67000">
                      <a:schemeClr val="accent1">
                        <a:alpha val="0"/>
                      </a:schemeClr>
                    </a:gs>
                    <a:gs pos="34000">
                      <a:schemeClr val="accent1"/>
                    </a:gs>
                  </a:gsLst>
                  <a:lin ang="5400000" scaled="1"/>
                </a:gradFill>
                <a:latin typeface="Microsoft YaHei" panose="020B0503020204020204" charset="-122"/>
              </a:defRPr>
            </a:lvl1pPr>
          </a:lstStyle>
          <a:p>
            <a:r>
              <a:rPr lang="en-US" altLang="zh-CN" dirty="0">
                <a:gradFill>
                  <a:gsLst>
                    <a:gs pos="0">
                      <a:schemeClr val="accent1"/>
                    </a:gs>
                    <a:gs pos="67000">
                      <a:schemeClr val="accent1">
                        <a:alpha val="0"/>
                      </a:schemeClr>
                    </a:gs>
                    <a:gs pos="34000">
                      <a:schemeClr val="accent1"/>
                    </a:gs>
                  </a:gsLst>
                  <a:lin ang="5400000" scaled="1"/>
                </a:gradFill>
              </a:rPr>
              <a:t>05</a:t>
            </a:r>
            <a:endParaRPr lang="en-US" altLang="zh-CN" dirty="0">
              <a:gradFill>
                <a:gsLst>
                  <a:gs pos="0">
                    <a:schemeClr val="accent1"/>
                  </a:gs>
                  <a:gs pos="67000">
                    <a:schemeClr val="accent1">
                      <a:alpha val="0"/>
                    </a:schemeClr>
                  </a:gs>
                  <a:gs pos="34000">
                    <a:schemeClr val="accent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5433542" y="4223972"/>
            <a:ext cx="1514567" cy="132692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en-US" altLang="zh-CN" sz="6000" b="1" spc="100" dirty="0">
                <a:gradFill>
                  <a:gsLst>
                    <a:gs pos="0">
                      <a:schemeClr val="accent6"/>
                    </a:gs>
                    <a:gs pos="67000">
                      <a:schemeClr val="accent6">
                        <a:alpha val="0"/>
                      </a:schemeClr>
                    </a:gs>
                    <a:gs pos="34000">
                      <a:schemeClr val="accent6"/>
                    </a:gs>
                  </a:gsLst>
                  <a:lin ang="5400000" scaled="1"/>
                </a:gradFill>
                <a:latin typeface="Microsoft YaHei" panose="020B0503020204020204" charset="-122"/>
              </a:rPr>
              <a:t>06</a:t>
            </a:r>
            <a:endParaRPr lang="en-US" altLang="zh-CN" sz="6000" b="1" spc="100" dirty="0">
              <a:gradFill>
                <a:gsLst>
                  <a:gs pos="0">
                    <a:schemeClr val="accent6"/>
                  </a:gs>
                  <a:gs pos="67000">
                    <a:schemeClr val="accent6">
                      <a:alpha val="0"/>
                    </a:schemeClr>
                  </a:gs>
                  <a:gs pos="34000">
                    <a:schemeClr val="accent6"/>
                  </a:gs>
                </a:gsLst>
                <a:lin ang="5400000" scaled="1"/>
              </a:gradFill>
              <a:latin typeface="Microsoft YaHei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8470712" y="4223972"/>
            <a:ext cx="1514567" cy="132692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en-US" altLang="zh-CN" sz="6000" b="1" spc="100" dirty="0">
                <a:gradFill>
                  <a:gsLst>
                    <a:gs pos="0">
                      <a:schemeClr val="accent2"/>
                    </a:gs>
                    <a:gs pos="67000">
                      <a:schemeClr val="accent2">
                        <a:alpha val="0"/>
                      </a:schemeClr>
                    </a:gs>
                    <a:gs pos="34000">
                      <a:schemeClr val="accent2"/>
                    </a:gs>
                  </a:gsLst>
                  <a:lin ang="5400000" scaled="1"/>
                </a:gradFill>
                <a:latin typeface="Microsoft YaHei" panose="020B0503020204020204" charset="-122"/>
              </a:rPr>
              <a:t>07</a:t>
            </a:r>
            <a:endParaRPr lang="en-US" altLang="zh-CN" sz="6000" b="1" spc="100" dirty="0">
              <a:gradFill>
                <a:gsLst>
                  <a:gs pos="0">
                    <a:schemeClr val="accent2"/>
                  </a:gs>
                  <a:gs pos="67000">
                    <a:schemeClr val="accent2">
                      <a:alpha val="0"/>
                    </a:schemeClr>
                  </a:gs>
                  <a:gs pos="34000">
                    <a:schemeClr val="accent2"/>
                  </a:gs>
                </a:gsLst>
                <a:lin ang="5400000" scaled="1"/>
              </a:gradFill>
              <a:latin typeface="Microsoft YaHei" panose="020B0503020204020204" charset="-122"/>
            </a:endParaRPr>
          </a:p>
        </p:txBody>
      </p:sp>
      <p:sp>
        <p:nvSpPr>
          <p:cNvPr id="177" name="文本框 176"/>
          <p:cNvSpPr txBox="1"/>
          <p:nvPr>
            <p:custDataLst>
              <p:tags r:id="rId9"/>
            </p:custDataLst>
          </p:nvPr>
        </p:nvSpPr>
        <p:spPr>
          <a:xfrm>
            <a:off x="457200" y="2462530"/>
            <a:ext cx="2537460" cy="97980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b="1">
                <a:uFillTx/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>
                <a:solidFill>
                  <a:schemeClr val="tx1"/>
                </a:solidFill>
              </a:rPr>
              <a:t>アジャイル開発とは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78" name="文本框 177"/>
          <p:cNvSpPr txBox="1"/>
          <p:nvPr>
            <p:custDataLst>
              <p:tags r:id="rId10"/>
            </p:custDataLst>
          </p:nvPr>
        </p:nvSpPr>
        <p:spPr>
          <a:xfrm>
            <a:off x="3544146" y="2462604"/>
            <a:ext cx="2149497" cy="106520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b="1">
                <a:uFillTx/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>
                <a:solidFill>
                  <a:schemeClr val="tx1"/>
                </a:solidFill>
              </a:rPr>
              <a:t>スクラム開発とは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79" name="文本框 178"/>
          <p:cNvSpPr txBox="1"/>
          <p:nvPr>
            <p:custDataLst>
              <p:tags r:id="rId11"/>
            </p:custDataLst>
          </p:nvPr>
        </p:nvSpPr>
        <p:spPr>
          <a:xfrm>
            <a:off x="6565265" y="2462530"/>
            <a:ext cx="2536190" cy="10648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b="1">
                <a:uFillTx/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>
                <a:solidFill>
                  <a:schemeClr val="tx1"/>
                </a:solidFill>
              </a:rPr>
              <a:t>スクラムを使う理由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80" name="文本框 179"/>
          <p:cNvSpPr txBox="1"/>
          <p:nvPr>
            <p:custDataLst>
              <p:tags r:id="rId12"/>
            </p:custDataLst>
          </p:nvPr>
        </p:nvSpPr>
        <p:spPr>
          <a:xfrm>
            <a:off x="9586133" y="2377985"/>
            <a:ext cx="2148667" cy="106520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b="1">
                <a:uFillTx/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>
                <a:solidFill>
                  <a:schemeClr val="tx1"/>
                </a:solidFill>
              </a:rPr>
              <a:t>スクラムでの</a:t>
            </a:r>
            <a:r>
              <a:rPr lang="ja-JP" altLang="zh-CN" sz="1800">
                <a:solidFill>
                  <a:schemeClr val="tx1"/>
                </a:solidFill>
              </a:rPr>
              <a:t>責任</a:t>
            </a:r>
            <a:endParaRPr lang="ja-JP" altLang="zh-CN" sz="1800">
              <a:solidFill>
                <a:schemeClr val="tx1"/>
              </a:solidFill>
            </a:endParaRPr>
          </a:p>
        </p:txBody>
      </p:sp>
      <p:sp>
        <p:nvSpPr>
          <p:cNvPr id="181" name="文本框 180"/>
          <p:cNvSpPr txBox="1"/>
          <p:nvPr>
            <p:custDataLst>
              <p:tags r:id="rId13"/>
            </p:custDataLst>
          </p:nvPr>
        </p:nvSpPr>
        <p:spPr>
          <a:xfrm>
            <a:off x="8137900" y="5208584"/>
            <a:ext cx="2180192" cy="106520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b="1">
                <a:uFillTx/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>
                <a:solidFill>
                  <a:schemeClr val="tx1"/>
                </a:solidFill>
              </a:rPr>
              <a:t>まとめ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82" name="文本框 181"/>
          <p:cNvSpPr txBox="1"/>
          <p:nvPr>
            <p:custDataLst>
              <p:tags r:id="rId14"/>
            </p:custDataLst>
          </p:nvPr>
        </p:nvSpPr>
        <p:spPr>
          <a:xfrm>
            <a:off x="2029460" y="5208270"/>
            <a:ext cx="2711450" cy="1055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b="1">
                <a:uFillTx/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>
                <a:solidFill>
                  <a:schemeClr val="tx1"/>
                </a:solidFill>
              </a:rPr>
              <a:t>スクラムでのイベント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83" name="文本框 182"/>
          <p:cNvSpPr txBox="1"/>
          <p:nvPr>
            <p:custDataLst>
              <p:tags r:id="rId15"/>
            </p:custDataLst>
          </p:nvPr>
        </p:nvSpPr>
        <p:spPr>
          <a:xfrm>
            <a:off x="5116195" y="5193030"/>
            <a:ext cx="3022600" cy="10750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b="1">
                <a:uFillTx/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>
                <a:solidFill>
                  <a:schemeClr val="tx1"/>
                </a:solidFill>
              </a:rPr>
              <a:t>スクラム</a:t>
            </a:r>
            <a:r>
              <a:rPr lang="ja-JP" altLang="zh-CN" sz="1800">
                <a:solidFill>
                  <a:schemeClr val="tx1"/>
                </a:solidFill>
              </a:rPr>
              <a:t>の</a:t>
            </a:r>
            <a:r>
              <a:rPr lang="zh-CN" altLang="en-US" sz="1800">
                <a:solidFill>
                  <a:schemeClr val="tx1"/>
                </a:solidFill>
              </a:rPr>
              <a:t>よくある勘違い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56" name="文本框 6"/>
          <p:cNvSpPr txBox="1"/>
          <p:nvPr>
            <p:custDataLst>
              <p:tags r:id="rId16"/>
            </p:custDataLst>
          </p:nvPr>
        </p:nvSpPr>
        <p:spPr>
          <a:xfrm>
            <a:off x="457204" y="76201"/>
            <a:ext cx="11277690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45719" rIns="45719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>
                <a:solidFill>
                  <a:schemeClr val="lt1"/>
                </a:solidFill>
              </a:rPr>
              <a:t>アジェンダ</a:t>
            </a:r>
            <a:endParaRPr lang="zh-CN" altLang="en-US" sz="3600">
              <a:solidFill>
                <a:schemeClr val="lt1"/>
              </a:solidFill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文本框 6"/>
          <p:cNvSpPr txBox="1"/>
          <p:nvPr>
            <p:custDataLst>
              <p:tags r:id="rId2"/>
            </p:custDataLst>
          </p:nvPr>
        </p:nvSpPr>
        <p:spPr>
          <a:xfrm>
            <a:off x="457204" y="76201"/>
            <a:ext cx="11277690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45719" rIns="45719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>
                <a:solidFill>
                  <a:schemeClr val="lt1"/>
                </a:solidFill>
              </a:rPr>
              <a:t>アジャイル開発とは</a:t>
            </a:r>
            <a:endParaRPr lang="zh-CN" altLang="en-US" sz="3600">
              <a:solidFill>
                <a:schemeClr val="l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5155" y="1568450"/>
            <a:ext cx="3375660" cy="469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ja-JP" altLang="zh-CN"/>
              <a:t>素早く</a:t>
            </a:r>
            <a:r>
              <a:rPr lang="zh-CN" altLang="en-US"/>
              <a:t>開発</a:t>
            </a:r>
            <a:r>
              <a:rPr lang="ja-JP" altLang="zh-CN"/>
              <a:t>をする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4520" y="1189355"/>
            <a:ext cx="9699625" cy="37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大きな単位でシステムを区切るのではなく、小単位で実装</a:t>
            </a:r>
            <a:r>
              <a:rPr lang="ja-JP" altLang="zh-CN">
                <a:sym typeface="+mn-ea"/>
              </a:rPr>
              <a:t>やテスト</a:t>
            </a:r>
            <a:r>
              <a:rPr lang="zh-CN" altLang="en-US">
                <a:sym typeface="+mn-ea"/>
              </a:rPr>
              <a:t>を繰り返していく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3228341" y="2212023"/>
            <a:ext cx="5712460" cy="50228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algn="l"/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プロセスやツールよりも</a:t>
            </a:r>
            <a:r>
              <a:rPr lang="zh-CN" altLang="en-US" sz="12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個人と対話</a:t>
            </a:r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を</a:t>
            </a:r>
            <a:endParaRPr lang="zh-CN" altLang="en-US" sz="1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8" name="任意多边形 17"/>
          <p:cNvSpPr/>
          <p:nvPr>
            <p:custDataLst>
              <p:tags r:id="rId4"/>
            </p:custDataLst>
          </p:nvPr>
        </p:nvSpPr>
        <p:spPr>
          <a:xfrm flipV="1">
            <a:off x="3167381" y="2149158"/>
            <a:ext cx="1021715" cy="1924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>
            <p:custDataLst>
              <p:tags r:id="rId5"/>
            </p:custDataLst>
          </p:nvPr>
        </p:nvSpPr>
        <p:spPr>
          <a:xfrm flipH="1">
            <a:off x="7978141" y="2585403"/>
            <a:ext cx="1021715" cy="1924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3228341" y="3236913"/>
            <a:ext cx="5712460" cy="50228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包括的なドキュメントよりも</a:t>
            </a:r>
            <a:r>
              <a:rPr lang="zh-CN" altLang="en-US" sz="12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動くソフトウェア</a:t>
            </a:r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を</a:t>
            </a:r>
            <a:endParaRPr lang="zh-CN" altLang="en-US" sz="1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7"/>
            </p:custDataLst>
          </p:nvPr>
        </p:nvSpPr>
        <p:spPr>
          <a:xfrm flipV="1">
            <a:off x="3167381" y="3174048"/>
            <a:ext cx="1021715" cy="1924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>
            <p:custDataLst>
              <p:tags r:id="rId8"/>
            </p:custDataLst>
          </p:nvPr>
        </p:nvSpPr>
        <p:spPr>
          <a:xfrm flipH="1">
            <a:off x="7978141" y="3610293"/>
            <a:ext cx="1021715" cy="1924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3228341" y="4261803"/>
            <a:ext cx="5712460" cy="50228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契約交渉よりも</a:t>
            </a:r>
            <a:r>
              <a:rPr lang="zh-CN" altLang="en-US" sz="12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顧客との協調</a:t>
            </a:r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を</a:t>
            </a:r>
            <a:endParaRPr lang="zh-CN" altLang="en-US" sz="1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5" name="任意多边形 14"/>
          <p:cNvSpPr/>
          <p:nvPr>
            <p:custDataLst>
              <p:tags r:id="rId10"/>
            </p:custDataLst>
          </p:nvPr>
        </p:nvSpPr>
        <p:spPr>
          <a:xfrm flipV="1">
            <a:off x="3167381" y="4198938"/>
            <a:ext cx="1021715" cy="1924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>
            <p:custDataLst>
              <p:tags r:id="rId11"/>
            </p:custDataLst>
          </p:nvPr>
        </p:nvSpPr>
        <p:spPr>
          <a:xfrm flipH="1">
            <a:off x="7978141" y="4635183"/>
            <a:ext cx="1021715" cy="1924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2"/>
            </p:custDataLst>
          </p:nvPr>
        </p:nvSpPr>
        <p:spPr>
          <a:xfrm>
            <a:off x="3228341" y="5286693"/>
            <a:ext cx="5712460" cy="50228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計画に従うことよりも</a:t>
            </a:r>
            <a:r>
              <a:rPr lang="zh-CN" altLang="en-US" sz="12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変化への対応</a:t>
            </a:r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を</a:t>
            </a:r>
            <a:endParaRPr lang="zh-CN" altLang="en-US" sz="1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4" name="任意多边形 23"/>
          <p:cNvSpPr/>
          <p:nvPr>
            <p:custDataLst>
              <p:tags r:id="rId13"/>
            </p:custDataLst>
          </p:nvPr>
        </p:nvSpPr>
        <p:spPr>
          <a:xfrm flipV="1">
            <a:off x="3167381" y="5223828"/>
            <a:ext cx="1021715" cy="1924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>
            <p:custDataLst>
              <p:tags r:id="rId14"/>
            </p:custDataLst>
          </p:nvPr>
        </p:nvSpPr>
        <p:spPr>
          <a:xfrm flipH="1">
            <a:off x="7978141" y="5660073"/>
            <a:ext cx="1021715" cy="1924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80180" y="60648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アジャイルソフトウェア開発宣言</a:t>
            </a:r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5"/>
            </p:custDataLst>
          </p:nvPr>
        </p:nvSpPr>
        <p:spPr>
          <a:xfrm>
            <a:off x="3228976" y="2212023"/>
            <a:ext cx="5712460" cy="50228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algn="l"/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プロセスやツールよりも</a:t>
            </a:r>
            <a:r>
              <a:rPr lang="zh-CN" altLang="en-US" sz="12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個人と対話</a:t>
            </a:r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を</a:t>
            </a:r>
            <a:endParaRPr lang="zh-CN" altLang="en-US" sz="1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80815" y="60648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アジャイルソフトウェア開発宣言</a:t>
            </a:r>
            <a:endParaRPr lang="zh-CN" altLang="en-US"/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  <p:bldP spid="16" grpId="0" animBg="1"/>
      <p:bldP spid="18" grpId="0" animBg="1"/>
      <p:bldP spid="1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4" grpId="0" animBg="1"/>
      <p:bldP spid="25" grpId="0" animBg="1"/>
      <p:bldP spid="17" grpId="0"/>
      <p:bldP spid="22" grpId="0" animBg="1"/>
      <p:bldP spid="23" grpId="0"/>
      <p:bldP spid="16" grpId="1" animBg="1"/>
      <p:bldP spid="18" grpId="1" animBg="1"/>
      <p:bldP spid="19" grpId="1" animBg="1"/>
      <p:bldP spid="10" grpId="1" animBg="1"/>
      <p:bldP spid="11" grpId="1" animBg="1"/>
      <p:bldP spid="13" grpId="1" animBg="1"/>
      <p:bldP spid="14" grpId="1" animBg="1"/>
      <p:bldP spid="15" grpId="1" animBg="1"/>
      <p:bldP spid="20" grpId="1" animBg="1"/>
      <p:bldP spid="21" grpId="1" animBg="1"/>
      <p:bldP spid="24" grpId="1" animBg="1"/>
      <p:bldP spid="25" grpId="1" animBg="1"/>
      <p:bldP spid="17" grpId="1"/>
      <p:bldP spid="22" grpId="1" animBg="1"/>
      <p:bldP spid="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587502" y="1753851"/>
            <a:ext cx="9016996" cy="479936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8148"/>
          <a:stretch>
            <a:fillRect/>
          </a:stretch>
        </p:blipFill>
        <p:spPr>
          <a:xfrm>
            <a:off x="1732937" y="1899286"/>
            <a:ext cx="8726115" cy="45084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400" h="7440">
                <a:moveTo>
                  <a:pt x="0" y="0"/>
                </a:moveTo>
                <a:lnTo>
                  <a:pt x="14400" y="0"/>
                </a:lnTo>
                <a:lnTo>
                  <a:pt x="1440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文本框 6"/>
          <p:cNvSpPr txBox="1"/>
          <p:nvPr>
            <p:custDataLst>
              <p:tags r:id="rId5"/>
            </p:custDataLst>
          </p:nvPr>
        </p:nvSpPr>
        <p:spPr>
          <a:xfrm>
            <a:off x="457204" y="76201"/>
            <a:ext cx="11277690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45719" rIns="45719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>
                <a:solidFill>
                  <a:schemeClr val="lt1"/>
                </a:solidFill>
              </a:rPr>
              <a:t>アジャイル開発とは</a:t>
            </a:r>
            <a:endParaRPr lang="zh-CN" altLang="en-US" sz="3600">
              <a:solidFill>
                <a:schemeClr val="lt1"/>
              </a:solidFill>
            </a:endParaRPr>
          </a:p>
        </p:txBody>
      </p:sp>
      <p:sp>
        <p:nvSpPr>
          <p:cNvPr id="6" name="文本框 6"/>
          <p:cNvSpPr txBox="1"/>
          <p:nvPr>
            <p:custDataLst>
              <p:tags r:id="rId6"/>
            </p:custDataLst>
          </p:nvPr>
        </p:nvSpPr>
        <p:spPr>
          <a:xfrm>
            <a:off x="457155" y="1017906"/>
            <a:ext cx="11277690" cy="1296917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45719" rIns="45719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000">
                <a:solidFill>
                  <a:schemeClr val="tx1"/>
                </a:solidFill>
                <a:sym typeface="+mn-ea"/>
              </a:rPr>
              <a:t>アジャイル開発における12の原則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文本框 6"/>
          <p:cNvSpPr txBox="1"/>
          <p:nvPr>
            <p:custDataLst>
              <p:tags r:id="rId2"/>
            </p:custDataLst>
          </p:nvPr>
        </p:nvSpPr>
        <p:spPr>
          <a:xfrm>
            <a:off x="457204" y="76201"/>
            <a:ext cx="11277690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45719" rIns="45719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>
                <a:solidFill>
                  <a:schemeClr val="lt1"/>
                </a:solidFill>
              </a:rPr>
              <a:t>アジャイル開発とは</a:t>
            </a:r>
            <a:endParaRPr lang="zh-CN" altLang="en-US" sz="3600">
              <a:solidFill>
                <a:schemeClr val="lt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49325" y="1683385"/>
            <a:ext cx="9428480" cy="4690745"/>
            <a:chOff x="1495" y="3230"/>
            <a:chExt cx="14848" cy="7387"/>
          </a:xfrm>
        </p:grpSpPr>
        <p:sp>
          <p:nvSpPr>
            <p:cNvPr id="3" name="文本框 2"/>
            <p:cNvSpPr txBox="1"/>
            <p:nvPr/>
          </p:nvSpPr>
          <p:spPr>
            <a:xfrm>
              <a:off x="1495" y="9829"/>
              <a:ext cx="14848" cy="7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※</a:t>
              </a:r>
              <a:r>
                <a:rPr lang="zh-CN" altLang="en-US"/>
                <a:t>https://www.fujitsu.com/jp/services/agile/featurestories/about-agile-07.html</a:t>
              </a:r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508" y="3230"/>
              <a:ext cx="10500" cy="6128"/>
              <a:chOff x="3508" y="3230"/>
              <a:chExt cx="10500" cy="6128"/>
            </a:xfrm>
          </p:grpSpPr>
          <p:pic>
            <p:nvPicPr>
              <p:cNvPr id="2" name="图片 1" descr="agile_methodology_you_are_using_tcm102-6285203_tcm102-2750236-3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8" y="3230"/>
                <a:ext cx="10500" cy="5655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6268" y="8906"/>
                <a:ext cx="5626" cy="45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1200"/>
                  <a:t>アジャイル開発</a:t>
                </a:r>
                <a:r>
                  <a:rPr lang="ja-JP" altLang="zh-CN" sz="1200"/>
                  <a:t>各</a:t>
                </a:r>
                <a:r>
                  <a:rPr lang="zh-CN" altLang="en-US" sz="1200"/>
                  <a:t>フレームワークのシェア</a:t>
                </a:r>
                <a:r>
                  <a:rPr lang="en-US" altLang="zh-CN" sz="1200"/>
                  <a:t>※</a:t>
                </a:r>
                <a:endParaRPr lang="en-US" altLang="zh-CN" sz="1200"/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2504440" y="2009140"/>
            <a:ext cx="981075" cy="26930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文本框 6"/>
          <p:cNvSpPr txBox="1"/>
          <p:nvPr>
            <p:custDataLst>
              <p:tags r:id="rId2"/>
            </p:custDataLst>
          </p:nvPr>
        </p:nvSpPr>
        <p:spPr>
          <a:xfrm>
            <a:off x="457204" y="76201"/>
            <a:ext cx="11277690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45719" rIns="45719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>
                <a:solidFill>
                  <a:schemeClr val="lt1"/>
                </a:solidFill>
              </a:rPr>
              <a:t>スクラム開発とは</a:t>
            </a:r>
            <a:endParaRPr lang="zh-CN" altLang="en-US" sz="3600">
              <a:solidFill>
                <a:schemeClr val="l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l="5428" r="5428"/>
          <a:stretch>
            <a:fillRect/>
          </a:stretch>
        </p:blipFill>
        <p:spPr>
          <a:xfrm>
            <a:off x="2122805" y="2378075"/>
            <a:ext cx="5701030" cy="35972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6960">
                <a:moveTo>
                  <a:pt x="0" y="0"/>
                </a:moveTo>
                <a:lnTo>
                  <a:pt x="7920" y="0"/>
                </a:lnTo>
                <a:lnTo>
                  <a:pt x="792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5" name="组合 4"/>
          <p:cNvGrpSpPr/>
          <p:nvPr/>
        </p:nvGrpSpPr>
        <p:grpSpPr>
          <a:xfrm>
            <a:off x="9417050" y="2656205"/>
            <a:ext cx="1331595" cy="801526"/>
            <a:chOff x="2225" y="3812"/>
            <a:chExt cx="2262" cy="1417"/>
          </a:xfrm>
        </p:grpSpPr>
        <p:pic>
          <p:nvPicPr>
            <p:cNvPr id="3" name="图片 2" descr="人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621" b="41128"/>
            <a:stretch>
              <a:fillRect/>
            </a:stretch>
          </p:blipFill>
          <p:spPr>
            <a:xfrm>
              <a:off x="2225" y="3812"/>
              <a:ext cx="2262" cy="1346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2925" y="4578"/>
              <a:ext cx="986" cy="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PO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416895" y="3794128"/>
            <a:ext cx="1331595" cy="795304"/>
            <a:chOff x="2009" y="5570"/>
            <a:chExt cx="2262" cy="1406"/>
          </a:xfrm>
        </p:grpSpPr>
        <p:pic>
          <p:nvPicPr>
            <p:cNvPr id="8" name="图片 7" descr="人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621" b="41128"/>
            <a:stretch>
              <a:fillRect/>
            </a:stretch>
          </p:blipFill>
          <p:spPr>
            <a:xfrm>
              <a:off x="2009" y="5570"/>
              <a:ext cx="2262" cy="134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>
              <p:custDataLst>
                <p:tags r:id="rId8"/>
              </p:custDataLst>
            </p:nvPr>
          </p:nvSpPr>
          <p:spPr>
            <a:xfrm>
              <a:off x="2693" y="6325"/>
              <a:ext cx="986" cy="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SM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417050" y="4926330"/>
            <a:ext cx="1331595" cy="795304"/>
            <a:chOff x="2225" y="3812"/>
            <a:chExt cx="2262" cy="1406"/>
          </a:xfrm>
        </p:grpSpPr>
        <p:pic>
          <p:nvPicPr>
            <p:cNvPr id="12" name="图片 11" descr="人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621" b="41128"/>
            <a:stretch>
              <a:fillRect/>
            </a:stretch>
          </p:blipFill>
          <p:spPr>
            <a:xfrm>
              <a:off x="2225" y="3812"/>
              <a:ext cx="2262" cy="1346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>
              <p:custDataLst>
                <p:tags r:id="rId10"/>
              </p:custDataLst>
            </p:nvPr>
          </p:nvSpPr>
          <p:spPr>
            <a:xfrm>
              <a:off x="2863" y="4567"/>
              <a:ext cx="986" cy="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D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18" name="文本框 6"/>
          <p:cNvSpPr txBox="1"/>
          <p:nvPr>
            <p:custDataLst>
              <p:tags r:id="rId11"/>
            </p:custDataLst>
          </p:nvPr>
        </p:nvSpPr>
        <p:spPr>
          <a:xfrm>
            <a:off x="457155" y="1017906"/>
            <a:ext cx="11277690" cy="1296917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45719" rIns="45719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アジャイル開発のフレームワークの一つ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文本框 6"/>
          <p:cNvSpPr txBox="1"/>
          <p:nvPr>
            <p:custDataLst>
              <p:tags r:id="rId2"/>
            </p:custDataLst>
          </p:nvPr>
        </p:nvSpPr>
        <p:spPr>
          <a:xfrm>
            <a:off x="457204" y="76201"/>
            <a:ext cx="11277690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45719" rIns="45719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>
                <a:solidFill>
                  <a:schemeClr val="lt1"/>
                </a:solidFill>
              </a:rPr>
              <a:t>スクラムを使う理由</a:t>
            </a:r>
            <a:endParaRPr lang="zh-CN" altLang="en-US" sz="3600">
              <a:solidFill>
                <a:schemeClr val="lt1"/>
              </a:solidFill>
            </a:endParaRPr>
          </a:p>
        </p:txBody>
      </p:sp>
      <p:sp>
        <p:nvSpPr>
          <p:cNvPr id="3" name="燕尾形箭头 2"/>
          <p:cNvSpPr/>
          <p:nvPr>
            <p:custDataLst>
              <p:tags r:id="rId3"/>
            </p:custDataLst>
          </p:nvPr>
        </p:nvSpPr>
        <p:spPr>
          <a:xfrm>
            <a:off x="1623695" y="2130425"/>
            <a:ext cx="2257951" cy="1333500"/>
          </a:xfrm>
          <a:prstGeom prst="notchedRightArrow">
            <a:avLst/>
          </a:prstGeom>
          <a:gradFill>
            <a:gsLst>
              <a:gs pos="1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ja-JP" altLang="en-US" sz="1400" b="1">
                <a:latin typeface="+mn-ea"/>
                <a:cs typeface="+mn-ea"/>
                <a:sym typeface="+mn-ea"/>
              </a:rPr>
              <a:t>設計</a:t>
            </a:r>
            <a:endParaRPr lang="ja-JP" altLang="en-US" sz="1400" b="1">
              <a:latin typeface="+mn-ea"/>
              <a:cs typeface="+mn-ea"/>
              <a:sym typeface="+mn-ea"/>
            </a:endParaRPr>
          </a:p>
        </p:txBody>
      </p:sp>
      <p:sp>
        <p:nvSpPr>
          <p:cNvPr id="2" name="燕尾形箭头 1"/>
          <p:cNvSpPr/>
          <p:nvPr>
            <p:custDataLst>
              <p:tags r:id="rId4"/>
            </p:custDataLst>
          </p:nvPr>
        </p:nvSpPr>
        <p:spPr>
          <a:xfrm>
            <a:off x="3840741" y="2130425"/>
            <a:ext cx="2257951" cy="1333500"/>
          </a:xfrm>
          <a:prstGeom prst="notchedRightArrow">
            <a:avLst/>
          </a:prstGeom>
          <a:gradFill>
            <a:gsLst>
              <a:gs pos="16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4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ja-JP" altLang="en-US" sz="1400" b="1">
                <a:latin typeface="+mn-ea"/>
                <a:cs typeface="+mn-ea"/>
                <a:sym typeface="+mn-ea"/>
              </a:rPr>
              <a:t>実装</a:t>
            </a:r>
            <a:endParaRPr lang="ja-JP" altLang="en-US" sz="1400" b="1">
              <a:latin typeface="+mn-ea"/>
              <a:cs typeface="+mn-ea"/>
              <a:sym typeface="+mn-ea"/>
            </a:endParaRPr>
          </a:p>
        </p:txBody>
      </p:sp>
      <p:sp>
        <p:nvSpPr>
          <p:cNvPr id="7" name="燕尾形箭头 6"/>
          <p:cNvSpPr/>
          <p:nvPr>
            <p:custDataLst>
              <p:tags r:id="rId5"/>
            </p:custDataLst>
          </p:nvPr>
        </p:nvSpPr>
        <p:spPr>
          <a:xfrm>
            <a:off x="6042243" y="2130425"/>
            <a:ext cx="2257951" cy="1333500"/>
          </a:xfrm>
          <a:prstGeom prst="notchedRightArrow">
            <a:avLst/>
          </a:prstGeom>
          <a:gradFill>
            <a:gsLst>
              <a:gs pos="1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ja-JP" altLang="en-US" sz="1400" b="1">
                <a:latin typeface="+mn-ea"/>
                <a:cs typeface="+mn-ea"/>
                <a:sym typeface="+mn-ea"/>
              </a:rPr>
              <a:t>テスト</a:t>
            </a:r>
            <a:endParaRPr lang="ja-JP" altLang="en-US" sz="1400" b="1">
              <a:latin typeface="+mn-ea"/>
              <a:cs typeface="+mn-ea"/>
              <a:sym typeface="+mn-ea"/>
            </a:endParaRPr>
          </a:p>
        </p:txBody>
      </p:sp>
      <p:sp>
        <p:nvSpPr>
          <p:cNvPr id="8" name="燕尾形箭头 7"/>
          <p:cNvSpPr/>
          <p:nvPr>
            <p:custDataLst>
              <p:tags r:id="rId6"/>
            </p:custDataLst>
          </p:nvPr>
        </p:nvSpPr>
        <p:spPr>
          <a:xfrm>
            <a:off x="8259289" y="2130425"/>
            <a:ext cx="2257951" cy="1333500"/>
          </a:xfrm>
          <a:prstGeom prst="notchedRightArrow">
            <a:avLst/>
          </a:prstGeom>
          <a:gradFill>
            <a:gsLst>
              <a:gs pos="16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4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ja-JP" altLang="en-US" sz="1400" b="1">
                <a:latin typeface="+mn-ea"/>
                <a:cs typeface="+mn-ea"/>
                <a:sym typeface="+mn-ea"/>
              </a:rPr>
              <a:t>リリース</a:t>
            </a:r>
            <a:endParaRPr lang="ja-JP" altLang="en-US" sz="1400" b="1">
              <a:latin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44645" y="4182110"/>
            <a:ext cx="5349875" cy="2472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ja-JP" altLang="zh-CN">
                <a:sym typeface="+mn-ea"/>
              </a:rPr>
              <a:t>・</a:t>
            </a:r>
            <a:r>
              <a:rPr lang="zh-CN" altLang="en-US">
                <a:sym typeface="+mn-ea"/>
              </a:rPr>
              <a:t>実際に動く成果物ができるまでに時間がかかる</a:t>
            </a:r>
            <a:endParaRPr lang="zh-CN" altLang="en-US"/>
          </a:p>
          <a:p>
            <a:r>
              <a:rPr lang="zh-CN" altLang="en-US"/>
              <a:t>・途中の仕様変更がしにくい</a:t>
            </a:r>
            <a:endParaRPr lang="zh-CN" altLang="en-US"/>
          </a:p>
          <a:p>
            <a:r>
              <a:rPr lang="zh-CN" altLang="en-US"/>
              <a:t>・世の中の変化やユーザーのニーズに対応した開</a:t>
            </a:r>
            <a:r>
              <a:rPr lang="ja-JP" altLang="zh-CN"/>
              <a:t>　　</a:t>
            </a:r>
            <a:endParaRPr lang="ja-JP" altLang="zh-CN"/>
          </a:p>
          <a:p>
            <a:r>
              <a:rPr lang="ja-JP" altLang="zh-CN"/>
              <a:t>　</a:t>
            </a:r>
            <a:r>
              <a:rPr lang="zh-CN" altLang="en-US"/>
              <a:t>発が難しい</a:t>
            </a:r>
            <a:endParaRPr lang="zh-CN" altLang="en-US"/>
          </a:p>
          <a:p>
            <a:r>
              <a:rPr lang="ja-JP" altLang="zh-CN"/>
              <a:t>・</a:t>
            </a:r>
            <a:r>
              <a:rPr lang="en-US" altLang="ja-JP"/>
              <a:t>etc.</a:t>
            </a:r>
            <a:endParaRPr lang="en-US" altLang="ja-JP"/>
          </a:p>
          <a:p>
            <a:r>
              <a:rPr lang="en-US" altLang="ja-JP"/>
              <a:t>...</a:t>
            </a:r>
            <a:endParaRPr lang="en-US" altLang="ja-JP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4995" y="4128770"/>
            <a:ext cx="736600" cy="2286000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ja-JP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マラソン</a:t>
            </a:r>
            <a:endParaRPr lang="ja-JP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43505" y="5445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64000" y="1236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/>
              <a:t>従来</a:t>
            </a:r>
            <a:r>
              <a:rPr lang="ja-JP" altLang="zh-CN"/>
              <a:t>のウォーターフォール</a:t>
            </a:r>
            <a:endParaRPr lang="ja-JP" altLang="zh-CN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11" grpId="1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文本框 6"/>
          <p:cNvSpPr txBox="1"/>
          <p:nvPr>
            <p:custDataLst>
              <p:tags r:id="rId2"/>
            </p:custDataLst>
          </p:nvPr>
        </p:nvSpPr>
        <p:spPr>
          <a:xfrm>
            <a:off x="457204" y="149861"/>
            <a:ext cx="11277690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45719" rIns="45719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>
                <a:solidFill>
                  <a:schemeClr val="lt1"/>
                </a:solidFill>
              </a:rPr>
              <a:t>スクラムを使う理由</a:t>
            </a:r>
            <a:endParaRPr lang="zh-CN" altLang="en-US" sz="3600">
              <a:solidFill>
                <a:schemeClr val="l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2285" y="27743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马拉松</a:t>
            </a:r>
            <a:r>
              <a:rPr lang="ja-JP" altLang="en-US"/>
              <a:t>とスプリント</a:t>
            </a:r>
            <a:endParaRPr lang="ja-JP" altLang="en-US"/>
          </a:p>
        </p:txBody>
      </p:sp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37995" y="1480820"/>
            <a:ext cx="8359775" cy="24250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535295" y="1102995"/>
            <a:ext cx="1121410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ja-JP" altLang="zh-CN"/>
              <a:t>スクラム</a:t>
            </a:r>
            <a:endParaRPr lang="ja-JP" altLang="zh-CN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144645" y="4302125"/>
            <a:ext cx="5349875" cy="2472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ja-JP" altLang="zh-CN">
                <a:sym typeface="+mn-ea"/>
              </a:rPr>
              <a:t>・</a:t>
            </a:r>
            <a:r>
              <a:rPr lang="zh-CN" altLang="en-US">
                <a:sym typeface="+mn-ea"/>
              </a:rPr>
              <a:t>スプリントごとにリリース</a:t>
            </a:r>
            <a:r>
              <a:rPr lang="ja-JP" altLang="zh-CN">
                <a:sym typeface="+mn-ea"/>
              </a:rPr>
              <a:t>し、さらに</a:t>
            </a:r>
            <a:r>
              <a:rPr lang="zh-CN" altLang="en-US">
                <a:sym typeface="+mn-ea"/>
              </a:rPr>
              <a:t>フィード</a:t>
            </a:r>
            <a:r>
              <a:rPr lang="ja-JP" altLang="zh-CN">
                <a:sym typeface="+mn-ea"/>
              </a:rPr>
              <a:t>　　　　　</a:t>
            </a:r>
            <a:endParaRPr lang="ja-JP" altLang="zh-CN">
              <a:sym typeface="+mn-ea"/>
            </a:endParaRPr>
          </a:p>
          <a:p>
            <a:r>
              <a:rPr lang="ja-JP" altLang="zh-CN">
                <a:sym typeface="+mn-ea"/>
              </a:rPr>
              <a:t>　</a:t>
            </a:r>
            <a:r>
              <a:rPr lang="zh-CN" altLang="en-US">
                <a:sym typeface="+mn-ea"/>
              </a:rPr>
              <a:t>バックを受け取ることで、プロダクトを継続的</a:t>
            </a:r>
            <a:r>
              <a:rPr lang="ja-JP" altLang="zh-CN">
                <a:sym typeface="+mn-ea"/>
              </a:rPr>
              <a:t>　</a:t>
            </a:r>
            <a:endParaRPr lang="ja-JP" altLang="zh-CN">
              <a:sym typeface="+mn-ea"/>
            </a:endParaRPr>
          </a:p>
          <a:p>
            <a:r>
              <a:rPr lang="ja-JP" altLang="zh-CN">
                <a:sym typeface="+mn-ea"/>
              </a:rPr>
              <a:t>　</a:t>
            </a:r>
            <a:r>
              <a:rPr lang="zh-CN" altLang="en-US">
                <a:sym typeface="+mn-ea"/>
              </a:rPr>
              <a:t>に改善でき</a:t>
            </a:r>
            <a:r>
              <a:rPr lang="ja-JP" altLang="zh-CN">
                <a:sym typeface="+mn-ea"/>
              </a:rPr>
              <a:t>る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/>
              <a:t>・</a:t>
            </a:r>
            <a:r>
              <a:rPr lang="ja-JP" altLang="zh-CN"/>
              <a:t>要</a:t>
            </a:r>
            <a:r>
              <a:rPr lang="zh-CN" altLang="en-US"/>
              <a:t>件変更</a:t>
            </a:r>
            <a:r>
              <a:rPr lang="ja-JP" altLang="zh-CN"/>
              <a:t>・</a:t>
            </a:r>
            <a:r>
              <a:rPr lang="zh-CN" altLang="en-US"/>
              <a:t>変化の激しいビジネスニーズに迅速</a:t>
            </a:r>
            <a:endParaRPr lang="zh-CN" altLang="en-US"/>
          </a:p>
          <a:p>
            <a:r>
              <a:rPr lang="ja-JP" altLang="zh-CN"/>
              <a:t>　</a:t>
            </a:r>
            <a:r>
              <a:rPr lang="zh-CN" altLang="en-US"/>
              <a:t>に対応</a:t>
            </a:r>
            <a:r>
              <a:rPr lang="ja-JP" altLang="zh-CN"/>
              <a:t>できる。</a:t>
            </a:r>
            <a:endParaRPr lang="zh-CN" altLang="en-US"/>
          </a:p>
          <a:p>
            <a:r>
              <a:rPr lang="ja-JP" altLang="zh-CN"/>
              <a:t>・</a:t>
            </a:r>
            <a:r>
              <a:rPr lang="en-US" altLang="ja-JP"/>
              <a:t>etc.</a:t>
            </a:r>
            <a:endParaRPr lang="en-US" altLang="ja-JP"/>
          </a:p>
          <a:p>
            <a:r>
              <a:rPr lang="en-US" altLang="ja-JP"/>
              <a:t>...</a:t>
            </a:r>
            <a:endParaRPr lang="en-US" altLang="ja-JP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2179955" y="4084320"/>
            <a:ext cx="1290320" cy="2609215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ja-JP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短距離競走</a:t>
            </a:r>
            <a:endParaRPr lang="ja-JP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スプリント</a:t>
            </a:r>
            <a:endParaRPr lang="ja-JP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11" grpId="1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9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文本框 6"/>
          <p:cNvSpPr txBox="1"/>
          <p:nvPr>
            <p:custDataLst>
              <p:tags r:id="rId2"/>
            </p:custDataLst>
          </p:nvPr>
        </p:nvSpPr>
        <p:spPr>
          <a:xfrm>
            <a:off x="457204" y="149861"/>
            <a:ext cx="11277690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45719" rIns="45719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>
                <a:solidFill>
                  <a:schemeClr val="lt1"/>
                </a:solidFill>
              </a:rPr>
              <a:t>スクラム</a:t>
            </a:r>
            <a:r>
              <a:rPr lang="ja-JP" altLang="zh-CN" sz="3600">
                <a:solidFill>
                  <a:schemeClr val="lt1"/>
                </a:solidFill>
              </a:rPr>
              <a:t>ガイド</a:t>
            </a:r>
            <a:endParaRPr lang="ja-JP" altLang="zh-CN" sz="3600">
              <a:solidFill>
                <a:schemeClr val="lt1"/>
              </a:solidFill>
            </a:endParaRPr>
          </a:p>
        </p:txBody>
      </p:sp>
      <p:sp>
        <p:nvSpPr>
          <p:cNvPr id="18" name="文本框 6"/>
          <p:cNvSpPr txBox="1"/>
          <p:nvPr>
            <p:custDataLst>
              <p:tags r:id="rId3"/>
            </p:custDataLst>
          </p:nvPr>
        </p:nvSpPr>
        <p:spPr>
          <a:xfrm>
            <a:off x="457155" y="1017906"/>
            <a:ext cx="11277690" cy="1296917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45719" rIns="45719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000">
                <a:solidFill>
                  <a:schemeClr val="tx1"/>
                </a:solidFill>
                <a:sym typeface="+mn-ea"/>
              </a:rPr>
              <a:t>スクラムの考案者によって書かれた公式の</a:t>
            </a:r>
            <a:r>
              <a:rPr lang="ja-JP" altLang="en-US" sz="2000">
                <a:solidFill>
                  <a:schemeClr val="tx1"/>
                </a:solidFill>
                <a:sym typeface="+mn-ea"/>
              </a:rPr>
              <a:t>ガイドブック</a:t>
            </a:r>
            <a:endParaRPr lang="ja-JP" alt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89400" y="2130425"/>
            <a:ext cx="3147695" cy="3360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949325" y="5873750"/>
            <a:ext cx="9428480" cy="500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t>https://scrumguides.org/docs/scrumguide/v2020/2020-Scrum-Guide-Japanese.pdf</a:t>
            </a:r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1*i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fa92157b43b40c7a9efcf8b0c2fdd6a"/>
  <p:tag name="KSO_WM_UNIT_DECORATE_INFO" val="{&quot;ReferentInfo&quot;:{&quot;Id&quot;:&quot;443f8045f8564536b28e1ce40fe340db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UNIT_SUBTYPE" val="h"/>
  <p:tag name="KSO_WM_UNIT_FILL_FORE_SCHEMECOLOR_INDEX_BRIGHTNESS" val="0"/>
  <p:tag name="KSO_WM_UNIT_FILL_FORE_SCHEMECOLOR_INDEX" val="5"/>
  <p:tag name="KSO_WM_UNI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28780_6*l_h_i*1_1_1"/>
  <p:tag name="KSO_WM_TEMPLATE_CATEGORY" val="diagram"/>
  <p:tag name="KSO_WM_TEMPLATE_INDEX" val="20228780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1_1"/>
  <p:tag name="KSO_WM_UNIT_TEXT_FILL_FORE_SCHEMECOLOR_INDEX_1_BRIGHTNESS" val="0"/>
  <p:tag name="KSO_WM_UNIT_TEXT_FILL_FORE_SCHEMECOLOR_INDEX_1" val="9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9"/>
  <p:tag name="KSO_WM_UNIT_TEXT_FILL_FORE_SCHEMECOLOR_INDEX_2_POS" val="0.34"/>
  <p:tag name="KSO_WM_UNIT_TEXT_FILL_FORE_SCHEMECOLOR_INDEX_2_TRANS" val="0"/>
  <p:tag name="KSO_WM_UNIT_TEXT_FILL_FORE_SCHEMECOLOR_INDEX_3_BRIGHTNESS" val="0"/>
  <p:tag name="KSO_WM_UNIT_TEXT_FILL_FORE_SCHEMECOLOR_INDEX_3" val="9"/>
  <p:tag name="KSO_WM_UNIT_TEXT_FILL_FORE_SCHEMECOLOR_INDEX_3_POS" val="0.67"/>
  <p:tag name="KSO_WM_UNIT_TEXT_FILL_FORE_SCHEMECOLOR_INDEX_3_TRANS" val="1"/>
  <p:tag name="KSO_WM_UNIT_TEXT_FILL_GRADIENT_TYPE" val="0"/>
  <p:tag name="KSO_WM_UNIT_TEXT_FILL_GRADIENT_ANGLE" val="90"/>
  <p:tag name="KSO_WM_UNIT_TEXT_FILL_GRADIENT_Direction" val="1"/>
  <p:tag name="KSO_WM_UNIT_TEXT_FILL_TYPE" val="3"/>
  <p:tag name="KSO_WM_UNIT_USESOURCEFORMAT_APPLY" val="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28780_6*l_h_i*1_2_1"/>
  <p:tag name="KSO_WM_TEMPLATE_CATEGORY" val="diagram"/>
  <p:tag name="KSO_WM_TEMPLATE_INDEX" val="20228780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2_1"/>
  <p:tag name="KSO_WM_UNIT_TEXT_FILL_FORE_SCHEMECOLOR_INDEX_1_BRIGHTNESS" val="0"/>
  <p:tag name="KSO_WM_UNIT_TEXT_FILL_FORE_SCHEMECOLOR_INDEX_1" val="8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8"/>
  <p:tag name="KSO_WM_UNIT_TEXT_FILL_FORE_SCHEMECOLOR_INDEX_2_POS" val="0.34"/>
  <p:tag name="KSO_WM_UNIT_TEXT_FILL_FORE_SCHEMECOLOR_INDEX_2_TRANS" val="0"/>
  <p:tag name="KSO_WM_UNIT_TEXT_FILL_FORE_SCHEMECOLOR_INDEX_3_BRIGHTNESS" val="0"/>
  <p:tag name="KSO_WM_UNIT_TEXT_FILL_FORE_SCHEMECOLOR_INDEX_3" val="8"/>
  <p:tag name="KSO_WM_UNIT_TEXT_FILL_FORE_SCHEMECOLOR_INDEX_3_POS" val="0.67"/>
  <p:tag name="KSO_WM_UNIT_TEXT_FILL_FORE_SCHEMECOLOR_INDEX_3_TRANS" val="1"/>
  <p:tag name="KSO_WM_UNIT_TEXT_FILL_GRADIENT_TYPE" val="0"/>
  <p:tag name="KSO_WM_UNIT_TEXT_FILL_GRADIENT_ANGLE" val="90"/>
  <p:tag name="KSO_WM_UNIT_TEXT_FILL_GRADIENT_Direction" val="1"/>
  <p:tag name="KSO_WM_UNIT_TEXT_FILL_TYPE" val="3"/>
  <p:tag name="KSO_WM_UNIT_USESOURCEFORMAT_APPLY" val="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28780_6*l_h_i*1_3_1"/>
  <p:tag name="KSO_WM_TEMPLATE_CATEGORY" val="diagram"/>
  <p:tag name="KSO_WM_TEMPLATE_INDEX" val="20228780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3_1"/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5"/>
  <p:tag name="KSO_WM_UNIT_TEXT_FILL_FORE_SCHEMECOLOR_INDEX_2_POS" val="0.34"/>
  <p:tag name="KSO_WM_UNIT_TEXT_FILL_FORE_SCHEMECOLOR_INDEX_2_TRANS" val="0"/>
  <p:tag name="KSO_WM_UNIT_TEXT_FILL_FORE_SCHEMECOLOR_INDEX_3_BRIGHTNESS" val="0"/>
  <p:tag name="KSO_WM_UNIT_TEXT_FILL_FORE_SCHEMECOLOR_INDEX_3" val="5"/>
  <p:tag name="KSO_WM_UNIT_TEXT_FILL_FORE_SCHEMECOLOR_INDEX_3_POS" val="0.67"/>
  <p:tag name="KSO_WM_UNIT_TEXT_FILL_FORE_SCHEMECOLOR_INDEX_3_TRANS" val="1"/>
  <p:tag name="KSO_WM_UNIT_TEXT_FILL_GRADIENT_TYPE" val="0"/>
  <p:tag name="KSO_WM_UNIT_TEXT_FILL_GRADIENT_ANGLE" val="90"/>
  <p:tag name="KSO_WM_UNIT_TEXT_FILL_GRADIENT_Direction" val="1"/>
  <p:tag name="KSO_WM_UNIT_TEXT_FILL_TYPE" val="3"/>
  <p:tag name="KSO_WM_UNIT_USESOURCEFORMAT_APPLY" val="0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28780_6*l_h_i*1_4_1"/>
  <p:tag name="KSO_WM_TEMPLATE_CATEGORY" val="diagram"/>
  <p:tag name="KSO_WM_TEMPLATE_INDEX" val="20228780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4_1"/>
  <p:tag name="KSO_WM_UNIT_TEXT_FILL_FORE_SCHEMECOLOR_INDEX_1_BRIGHTNESS" val="0"/>
  <p:tag name="KSO_WM_UNIT_TEXT_FILL_FORE_SCHEMECOLOR_INDEX_1" val="8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8"/>
  <p:tag name="KSO_WM_UNIT_TEXT_FILL_FORE_SCHEMECOLOR_INDEX_2_POS" val="0.34"/>
  <p:tag name="KSO_WM_UNIT_TEXT_FILL_FORE_SCHEMECOLOR_INDEX_2_TRANS" val="0"/>
  <p:tag name="KSO_WM_UNIT_TEXT_FILL_FORE_SCHEMECOLOR_INDEX_3_BRIGHTNESS" val="0"/>
  <p:tag name="KSO_WM_UNIT_TEXT_FILL_FORE_SCHEMECOLOR_INDEX_3" val="8"/>
  <p:tag name="KSO_WM_UNIT_TEXT_FILL_FORE_SCHEMECOLOR_INDEX_3_POS" val="0.67"/>
  <p:tag name="KSO_WM_UNIT_TEXT_FILL_FORE_SCHEMECOLOR_INDEX_3_TRANS" val="1"/>
  <p:tag name="KSO_WM_UNIT_TEXT_FILL_GRADIENT_TYPE" val="0"/>
  <p:tag name="KSO_WM_UNIT_TEXT_FILL_GRADIENT_ANGLE" val="90"/>
  <p:tag name="KSO_WM_UNIT_TEXT_FILL_GRADIENT_Direction" val="1"/>
  <p:tag name="KSO_WM_UNIT_TEXT_FILL_TYPE" val="3"/>
  <p:tag name="KSO_WM_UNIT_USESOURCEFORMAT_APPLY" val="0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28780_6*l_h_i*1_5_1"/>
  <p:tag name="KSO_WM_TEMPLATE_CATEGORY" val="diagram"/>
  <p:tag name="KSO_WM_TEMPLATE_INDEX" val="20228780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5_1"/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5"/>
  <p:tag name="KSO_WM_UNIT_TEXT_FILL_FORE_SCHEMECOLOR_INDEX_2_POS" val="0.34"/>
  <p:tag name="KSO_WM_UNIT_TEXT_FILL_FORE_SCHEMECOLOR_INDEX_2_TRANS" val="0"/>
  <p:tag name="KSO_WM_UNIT_TEXT_FILL_FORE_SCHEMECOLOR_INDEX_3_BRIGHTNESS" val="0"/>
  <p:tag name="KSO_WM_UNIT_TEXT_FILL_FORE_SCHEMECOLOR_INDEX_3" val="5"/>
  <p:tag name="KSO_WM_UNIT_TEXT_FILL_FORE_SCHEMECOLOR_INDEX_3_POS" val="0.67"/>
  <p:tag name="KSO_WM_UNIT_TEXT_FILL_FORE_SCHEMECOLOR_INDEX_3_TRANS" val="1"/>
  <p:tag name="KSO_WM_UNIT_TEXT_FILL_GRADIENT_TYPE" val="0"/>
  <p:tag name="KSO_WM_UNIT_TEXT_FILL_GRADIENT_ANGLE" val="90"/>
  <p:tag name="KSO_WM_UNIT_TEXT_FILL_GRADIENT_Direction" val="1"/>
  <p:tag name="KSO_WM_UNIT_TEXT_FILL_TYPE" val="3"/>
  <p:tag name="KSO_WM_UNIT_USESOURCEFORMAT_APPLY" val="0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28780_6*l_h_i*1_6_1"/>
  <p:tag name="KSO_WM_TEMPLATE_CATEGORY" val="diagram"/>
  <p:tag name="KSO_WM_TEMPLATE_INDEX" val="20228780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6_1"/>
  <p:tag name="KSO_WM_UNIT_TEXT_FILL_FORE_SCHEMECOLOR_INDEX_1_BRIGHTNESS" val="0"/>
  <p:tag name="KSO_WM_UNIT_TEXT_FILL_FORE_SCHEMECOLOR_INDEX_1" val="10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10"/>
  <p:tag name="KSO_WM_UNIT_TEXT_FILL_FORE_SCHEMECOLOR_INDEX_2_POS" val="0.34"/>
  <p:tag name="KSO_WM_UNIT_TEXT_FILL_FORE_SCHEMECOLOR_INDEX_2_TRANS" val="0"/>
  <p:tag name="KSO_WM_UNIT_TEXT_FILL_FORE_SCHEMECOLOR_INDEX_3_BRIGHTNESS" val="0"/>
  <p:tag name="KSO_WM_UNIT_TEXT_FILL_FORE_SCHEMECOLOR_INDEX_3" val="10"/>
  <p:tag name="KSO_WM_UNIT_TEXT_FILL_FORE_SCHEMECOLOR_INDEX_3_POS" val="0.67"/>
  <p:tag name="KSO_WM_UNIT_TEXT_FILL_FORE_SCHEMECOLOR_INDEX_3_TRANS" val="1"/>
  <p:tag name="KSO_WM_UNIT_TEXT_FILL_GRADIENT_TYPE" val="0"/>
  <p:tag name="KSO_WM_UNIT_TEXT_FILL_GRADIENT_ANGLE" val="90"/>
  <p:tag name="KSO_WM_UNIT_TEXT_FILL_GRADIENT_Direction" val="1"/>
  <p:tag name="KSO_WM_UNIT_TEXT_FILL_TYPE" val="3"/>
  <p:tag name="KSO_WM_UNIT_USESOURCEFORMAT_APPLY" val="0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28780_6*l_h_i*1_7_1"/>
  <p:tag name="KSO_WM_TEMPLATE_CATEGORY" val="diagram"/>
  <p:tag name="KSO_WM_TEMPLATE_INDEX" val="20228780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7_1"/>
  <p:tag name="KSO_WM_UNIT_TEXT_FILL_FORE_SCHEMECOLOR_INDEX_1_BRIGHTNESS" val="0"/>
  <p:tag name="KSO_WM_UNIT_TEXT_FILL_FORE_SCHEMECOLOR_INDEX_1" val="6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6"/>
  <p:tag name="KSO_WM_UNIT_TEXT_FILL_FORE_SCHEMECOLOR_INDEX_2_POS" val="0.34"/>
  <p:tag name="KSO_WM_UNIT_TEXT_FILL_FORE_SCHEMECOLOR_INDEX_2_TRANS" val="0"/>
  <p:tag name="KSO_WM_UNIT_TEXT_FILL_FORE_SCHEMECOLOR_INDEX_3_BRIGHTNESS" val="0"/>
  <p:tag name="KSO_WM_UNIT_TEXT_FILL_FORE_SCHEMECOLOR_INDEX_3" val="6"/>
  <p:tag name="KSO_WM_UNIT_TEXT_FILL_FORE_SCHEMECOLOR_INDEX_3_POS" val="0.67"/>
  <p:tag name="KSO_WM_UNIT_TEXT_FILL_FORE_SCHEMECOLOR_INDEX_3_TRANS" val="1"/>
  <p:tag name="KSO_WM_UNIT_TEXT_FILL_GRADIENT_TYPE" val="0"/>
  <p:tag name="KSO_WM_UNIT_TEXT_FILL_GRADIENT_ANGLE" val="90"/>
  <p:tag name="KSO_WM_UNIT_TEXT_FILL_GRADIENT_Direction" val="1"/>
  <p:tag name="KSO_WM_UNIT_TEXT_FILL_TYPE" val="3"/>
  <p:tag name="KSO_WM_UNIT_USESOURCEFORMAT_APPLY" val="0"/>
</p:tagLst>
</file>

<file path=ppt/tags/tag109.xml><?xml version="1.0" encoding="utf-8"?>
<p:tagLst xmlns:p="http://schemas.openxmlformats.org/presentationml/2006/main">
  <p:tag name="KSO_WM_UNIT_SUBTYPE" val="a"/>
  <p:tag name="KSO_WM_UNIT_PRESET_TEXT" val="请言简意赅的阐述您的观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28780_6*l_h_f*1_1_1"/>
  <p:tag name="KSO_WM_TEMPLATE_CATEGORY" val="diagram"/>
  <p:tag name="KSO_WM_TEMPLATE_INDEX" val="202287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SUBTYPE" val="a"/>
  <p:tag name="KSO_WM_UNIT_PRESET_TEXT" val="请言简意赅的阐述您的观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28780_6*l_h_f*1_2_1"/>
  <p:tag name="KSO_WM_TEMPLATE_CATEGORY" val="diagram"/>
  <p:tag name="KSO_WM_TEMPLATE_INDEX" val="202287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11.xml><?xml version="1.0" encoding="utf-8"?>
<p:tagLst xmlns:p="http://schemas.openxmlformats.org/presentationml/2006/main">
  <p:tag name="KSO_WM_UNIT_SUBTYPE" val="a"/>
  <p:tag name="KSO_WM_UNIT_PRESET_TEXT" val="请言简意赅的阐述您的观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28780_6*l_h_f*1_3_1"/>
  <p:tag name="KSO_WM_TEMPLATE_CATEGORY" val="diagram"/>
  <p:tag name="KSO_WM_TEMPLATE_INDEX" val="202287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12.xml><?xml version="1.0" encoding="utf-8"?>
<p:tagLst xmlns:p="http://schemas.openxmlformats.org/presentationml/2006/main">
  <p:tag name="KSO_WM_UNIT_SUBTYPE" val="a"/>
  <p:tag name="KSO_WM_UNIT_PRESET_TEXT" val="请言简意赅的阐述您的观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28780_6*l_h_f*1_4_1"/>
  <p:tag name="KSO_WM_TEMPLATE_CATEGORY" val="diagram"/>
  <p:tag name="KSO_WM_TEMPLATE_INDEX" val="202287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13.xml><?xml version="1.0" encoding="utf-8"?>
<p:tagLst xmlns:p="http://schemas.openxmlformats.org/presentationml/2006/main">
  <p:tag name="KSO_WM_UNIT_SUBTYPE" val="a"/>
  <p:tag name="KSO_WM_UNIT_PRESET_TEXT" val="请言简意赅的阐述您的观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7_1"/>
  <p:tag name="KSO_WM_UNIT_ID" val="diagram20228780_6*l_h_f*1_7_1"/>
  <p:tag name="KSO_WM_TEMPLATE_CATEGORY" val="diagram"/>
  <p:tag name="KSO_WM_TEMPLATE_INDEX" val="202287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14.xml><?xml version="1.0" encoding="utf-8"?>
<p:tagLst xmlns:p="http://schemas.openxmlformats.org/presentationml/2006/main">
  <p:tag name="KSO_WM_UNIT_SUBTYPE" val="a"/>
  <p:tag name="KSO_WM_UNIT_PRESET_TEXT" val="请言简意赅的阐述您的观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28780_6*l_h_f*1_5_1"/>
  <p:tag name="KSO_WM_TEMPLATE_CATEGORY" val="diagram"/>
  <p:tag name="KSO_WM_TEMPLATE_INDEX" val="202287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15.xml><?xml version="1.0" encoding="utf-8"?>
<p:tagLst xmlns:p="http://schemas.openxmlformats.org/presentationml/2006/main">
  <p:tag name="KSO_WM_UNIT_SUBTYPE" val="a"/>
  <p:tag name="KSO_WM_UNIT_PRESET_TEXT" val="请言简意赅的阐述您的观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28780_6*l_h_f*1_6_1"/>
  <p:tag name="KSO_WM_TEMPLATE_CATEGORY" val="diagram"/>
  <p:tag name="KSO_WM_TEMPLATE_INDEX" val="202287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经典上下导航版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7_1*a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443f8045f8564536b28e1ce40fe340db"/>
  <p:tag name="KSO_WM_UNIT_DECORATE_INFO" val="{&quot;ReferentInfo&quot;:{&quot;Id&quot;:&quot;9fa92157b43b40c7a9efcf8b0c2fdd6a&quot;,&quot;X&quot;:{&quot;Pos&quot;:1},&quot;Y&quot;:{&quot;Pos&quot;:2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117.xml><?xml version="1.0" encoding="utf-8"?>
<p:tagLst xmlns:p="http://schemas.openxmlformats.org/presentationml/2006/main">
  <p:tag name="KSO_WM_BEAUTIFY_FLAG" val="#wm#"/>
  <p:tag name="KSO_WM_TEMPLATE_CATEGORY" val="diagram"/>
  <p:tag name="KSO_WM_TEMPLATE_INDEX" val="20220057"/>
  <p:tag name="KSO_WM_SLIDE_ID" val="diagram20220057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SLIDE_LAYOUT" val="a_d_i"/>
  <p:tag name="KSO_WM_SLIDE_LAYOUT_CNT" val="1_1_1"/>
  <p:tag name="KSO_WM_SLIDE_LAYOUT_INFO" val="{&quot;id&quot;:&quot;2024-06-24T19:16:38&quot;,&quot;maxSize&quot;:{&quot;size1&quot;:21.1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topBottom&quot;}],&quot;id&quot;:&quot;2024-06-24T19:16:38&quot;,&quot;margin&quot;:{&quot;bottom&quot;:0.2120000123977661,&quot;left&quot;:1.2699999809265137,&quot;right&quot;:1.2699999809265137,&quot;top&quot;:0.2120000123977661},&quot;type&quot;:0},{&quot;id&quot;:&quot;2024-06-24T19:16:38&quot;,&quot;margin&quot;:{&quot;bottom&quot;:0.847000002861023,&quot;left&quot;:1.2699999809265137,&quot;right&quot;:1.2699999809265137,&quot;top&quot;:0.847000002861023},&quot;type&quot;:0}],&quot;type&quot;:0}"/>
  <p:tag name="KSO_WM_SLIDE_RATIO" val="1.777778"/>
  <p:tag name="KSO_WM_SLIDE_LAYOUTTYPE" val="navigation"/>
  <p:tag name="KSO_WM_SLIDE_TYPE" val="text"/>
  <p:tag name="KSO_WM_SLIDE_SUBTYPE" val="picTxt"/>
  <p:tag name="KSO_WM_SLIDE_SIZE" val="960*516"/>
  <p:tag name="KSO_WM_SLIDE_POSITION" val="0*0"/>
  <p:tag name="KSO_WM_SLIDE_BACKGROUND" val="[&quot;topBottom&quot;]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1*i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fa92157b43b40c7a9efcf8b0c2fdd6a"/>
  <p:tag name="KSO_WM_UNIT_DECORATE_INFO" val="{&quot;ReferentInfo&quot;:{&quot;Id&quot;:&quot;443f8045f8564536b28e1ce40fe340db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UNIT_SUBTYPE" val="h"/>
  <p:tag name="KSO_WM_UNIT_FILL_FORE_SCHEMECOLOR_INDEX_BRIGHTNESS" val="0"/>
  <p:tag name="KSO_WM_UNIT_FILL_FORE_SCHEMECOLOR_INDEX" val="5"/>
  <p:tag name="KSO_WM_UNIT_FILL_TYPE" val="1"/>
</p:tagLst>
</file>

<file path=ppt/tags/tag119.xml><?xml version="1.0" encoding="utf-8"?>
<p:tagLst xmlns:p="http://schemas.openxmlformats.org/presentationml/2006/main">
  <p:tag name="KSO_WM_UNIT_ISCONTENTSTITLE" val="0"/>
  <p:tag name="KSO_WM_UNIT_ISNUMDGMTITLE" val="0"/>
  <p:tag name="KSO_WM_UNIT_PRESET_TEXT" val="经典上下导航版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7_1*a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443f8045f8564536b28e1ce40fe340db"/>
  <p:tag name="KSO_WM_UNIT_DECORATE_INFO" val="{&quot;ReferentInfo&quot;:{&quot;Id&quot;:&quot;9fa92157b43b40c7a9efcf8b0c2fdd6a&quot;,&quot;X&quot;:{&quot;Pos&quot;:1},&quot;Y&quot;:{&quot;Pos&quot;:2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29_1_1"/>
  <p:tag name="KSO_WM_TEMPLATE_CATEGORY" val="diagram"/>
  <p:tag name="KSO_WM_TEMPLATE_INDEX" val="20231099"/>
  <p:tag name="KSO_WM_UNIT_LAYERLEVEL" val="1_1_1"/>
  <p:tag name="KSO_WM_TAG_VERSION" val="3.0"/>
  <p:tag name="KSO_WM_UNIT_SUBTYPE" val="a"/>
  <p:tag name="KSO_WM_UNIT_NOCLEAR" val="0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8"/>
  <p:tag name="KSO_WM_UNIT_FILL_TYPE" val="1"/>
  <p:tag name="KSO_WM_UNIT_LINE_FORE_SCHEMECOLOR_INDEX_BRIGHTNESS" val="0.6"/>
  <p:tag name="KSO_WM_UNIT_LINE_FILL_TYPE" val="2"/>
  <p:tag name="KSO_WM_UNIT_TEXT_FILL_FORE_SCHEMECOLOR_INDEX_BRIGHTNESS" val="0.15"/>
  <p:tag name="KSO_WM_UNIT_TEXT_FILL_FORE_SCHEMECOLOR_INDEX" val="13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29_1_1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_BRIGHTNESS" val="0.6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29_1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_BRIGHTNESS" val="0.6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29_2_1"/>
  <p:tag name="KSO_WM_TEMPLATE_CATEGORY" val="diagram"/>
  <p:tag name="KSO_WM_TEMPLATE_INDEX" val="20231099"/>
  <p:tag name="KSO_WM_UNIT_LAYERLEVEL" val="1_1_1"/>
  <p:tag name="KSO_WM_TAG_VERSION" val="3.0"/>
  <p:tag name="KSO_WM_UNIT_SUBTYPE" val="a"/>
  <p:tag name="KSO_WM_UNIT_NOCLEAR" val="0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8"/>
  <p:tag name="KSO_WM_UNIT_FILL_TYPE" val="1"/>
  <p:tag name="KSO_WM_UNIT_LINE_FORE_SCHEMECOLOR_INDEX_BRIGHTNESS" val="0.6"/>
  <p:tag name="KSO_WM_UNIT_LINE_FILL_TYPE" val="2"/>
  <p:tag name="KSO_WM_UNIT_TEXT_FILL_FORE_SCHEMECOLOR_INDEX_BRIGHTNESS" val="0.15"/>
  <p:tag name="KSO_WM_UNIT_TEXT_FILL_FORE_SCHEMECOLOR_INDEX" val="13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29_2_1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_BRIGHTNESS" val="0.6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29_2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_BRIGHTNESS" val="0.6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29_3_1"/>
  <p:tag name="KSO_WM_TEMPLATE_CATEGORY" val="diagram"/>
  <p:tag name="KSO_WM_TEMPLATE_INDEX" val="20231099"/>
  <p:tag name="KSO_WM_UNIT_LAYERLEVEL" val="1_1_1"/>
  <p:tag name="KSO_WM_TAG_VERSION" val="3.0"/>
  <p:tag name="KSO_WM_UNIT_SUBTYPE" val="a"/>
  <p:tag name="KSO_WM_UNIT_NOCLEAR" val="0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8"/>
  <p:tag name="KSO_WM_UNIT_FILL_TYPE" val="1"/>
  <p:tag name="KSO_WM_UNIT_LINE_FORE_SCHEMECOLOR_INDEX_BRIGHTNESS" val="0.6"/>
  <p:tag name="KSO_WM_UNIT_LINE_FILL_TYPE" val="2"/>
  <p:tag name="KSO_WM_UNIT_TEXT_FILL_FORE_SCHEMECOLOR_INDEX_BRIGHTNESS" val="0.15"/>
  <p:tag name="KSO_WM_UNIT_TEXT_FILL_FORE_SCHEMECOLOR_INDEX" val="13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29_3_1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_BRIGHTNESS" val="0.6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29_3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_BRIGHTNESS" val="0.6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29_4_1"/>
  <p:tag name="KSO_WM_TEMPLATE_CATEGORY" val="diagram"/>
  <p:tag name="KSO_WM_TEMPLATE_INDEX" val="20231099"/>
  <p:tag name="KSO_WM_UNIT_LAYERLEVEL" val="1_1_1"/>
  <p:tag name="KSO_WM_TAG_VERSION" val="3.0"/>
  <p:tag name="KSO_WM_UNIT_SUBTYPE" val="a"/>
  <p:tag name="KSO_WM_UNIT_NOCLEAR" val="0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8"/>
  <p:tag name="KSO_WM_UNIT_FILL_TYPE" val="1"/>
  <p:tag name="KSO_WM_UNIT_LINE_FORE_SCHEMECOLOR_INDEX_BRIGHTNESS" val="0.6"/>
  <p:tag name="KSO_WM_UNIT_LINE_FILL_TYPE" val="2"/>
  <p:tag name="KSO_WM_UNIT_TEXT_FILL_FORE_SCHEMECOLOR_INDEX_BRIGHTNESS" val="0.15"/>
  <p:tag name="KSO_WM_UNIT_TEXT_FILL_FORE_SCHEMECOLOR_INDEX" val="13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29_4_1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_BRIGHTNESS" val="0.6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29_4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_BRIGHTNESS" val="0.6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29_1_1"/>
  <p:tag name="KSO_WM_TEMPLATE_CATEGORY" val="diagram"/>
  <p:tag name="KSO_WM_TEMPLATE_INDEX" val="20231099"/>
  <p:tag name="KSO_WM_UNIT_LAYERLEVEL" val="1_1_1"/>
  <p:tag name="KSO_WM_TAG_VERSION" val="3.0"/>
  <p:tag name="KSO_WM_UNIT_SUBTYPE" val="a"/>
  <p:tag name="KSO_WM_UNIT_NOCLEAR" val="0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8"/>
  <p:tag name="KSO_WM_UNIT_FILL_TYPE" val="1"/>
  <p:tag name="KSO_WM_UNIT_LINE_FORE_SCHEMECOLOR_INDEX_BRIGHTNESS" val="0.6"/>
  <p:tag name="KSO_WM_UNIT_LINE_FILL_TYPE" val="2"/>
  <p:tag name="KSO_WM_UNIT_TEXT_FILL_FORE_SCHEMECOLOR_INDEX_BRIGHTNESS" val="0.15"/>
  <p:tag name="KSO_WM_UNIT_TEXT_FILL_FORE_SCHEMECOLOR_INDEX" val="13"/>
  <p:tag name="KSO_WM_UNIT_TEXT_FILL_TYPE" val="1"/>
  <p:tag name="KSO_WM_UNIT_USESOURCEFORMAT_APPLY" val="1"/>
  <p:tag name="KSO_WM_DIAGRAM_USE_COLOR_VALUE" val="{&quot;color_scheme&quot;:1,&quot;color_type&quot;:1,&quot;theme_color_indexes&quot;:[]}"/>
</p:tagLst>
</file>

<file path=ppt/tags/tag133.xml><?xml version="1.0" encoding="utf-8"?>
<p:tagLst xmlns:p="http://schemas.openxmlformats.org/presentationml/2006/main">
  <p:tag name="KSO_WM_BEAUTIFY_FLAG" val="#wm#"/>
  <p:tag name="KSO_WM_TEMPLATE_CATEGORY" val="diagram"/>
  <p:tag name="KSO_WM_TEMPLATE_INDEX" val="20220057"/>
  <p:tag name="KSO_WM_SLIDE_ID" val="diagram20220057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SLIDE_LAYOUT" val="a_d_i"/>
  <p:tag name="KSO_WM_SLIDE_LAYOUT_CNT" val="1_1_1"/>
  <p:tag name="KSO_WM_SLIDE_LAYOUT_INFO" val="{&quot;id&quot;:&quot;2024-06-24T19:16:38&quot;,&quot;maxSize&quot;:{&quot;size1&quot;:21.1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topBottom&quot;}],&quot;id&quot;:&quot;2024-06-24T19:16:38&quot;,&quot;margin&quot;:{&quot;bottom&quot;:0.2120000123977661,&quot;left&quot;:1.2699999809265137,&quot;right&quot;:1.2699999809265137,&quot;top&quot;:0.2120000123977661},&quot;type&quot;:0},{&quot;id&quot;:&quot;2024-06-24T19:16:38&quot;,&quot;margin&quot;:{&quot;bottom&quot;:0.847000002861023,&quot;left&quot;:1.2699999809265137,&quot;right&quot;:1.2699999809265137,&quot;top&quot;:0.847000002861023},&quot;type&quot;:0}],&quot;type&quot;:0}"/>
  <p:tag name="KSO_WM_SLIDE_RATIO" val="1.777778"/>
  <p:tag name="KSO_WM_SLIDE_LAYOUTTYPE" val="navigation"/>
  <p:tag name="KSO_WM_SLIDE_TYPE" val="text"/>
  <p:tag name="KSO_WM_SLIDE_SUBTYPE" val="picTxt"/>
  <p:tag name="KSO_WM_SLIDE_SIZE" val="960*516"/>
  <p:tag name="KSO_WM_SLIDE_POSITION" val="0*0"/>
  <p:tag name="KSO_WM_SLIDE_BACKGROUND" val="[&quot;topBottom&quot;]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631_1*i*1"/>
  <p:tag name="KSO_WM_TEMPLATE_CATEGORY" val="diagram"/>
  <p:tag name="KSO_WM_TEMPLATE_INDEX" val="2020763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2ebe800bc8e040a59aa8179dc2e33b4a"/>
  <p:tag name="KSO_WM_UNIT_TYPE" val="i"/>
  <p:tag name="KSO_WM_UNIT_INDEX" val="1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475f84925f914a8086e09eda1d0c6e7c&quot;,&quot;X&quot;:{&quot;Pos&quot;:1},&quot;Y&quot;:{&quot;Pos&quot;:1}},&quot;whChangeMode&quot;:0}"/>
  <p:tag name="KSO_WM_CHIP_GROUPID" val="5ee9de389390e3092d79781b"/>
  <p:tag name="KSO_WM_CHIP_XID" val="5ee9de389390e3092d79781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738"/>
  <p:tag name="KSO_WM_TEMPLATE_ASSEMBLE_XID" val="60656e6e4054ed1e2fb7f89b"/>
  <p:tag name="KSO_WM_TEMPLATE_ASSEMBLE_GROUPID" val="60656e6e4054ed1e2fb7f89b"/>
</p:tagLst>
</file>

<file path=ppt/tags/tag135.xml><?xml version="1.0" encoding="utf-8"?>
<p:tagLst xmlns:p="http://schemas.openxmlformats.org/presentationml/2006/main">
  <p:tag name="KSO_WM_UNIT_VALUE" val="1311*25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631_1*d*1"/>
  <p:tag name="KSO_WM_TEMPLATE_CATEGORY" val="diagram"/>
  <p:tag name="KSO_WM_TEMPLATE_INDEX" val="2020763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75f84925f914a8086e09eda1d0c6e7c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5f9c28dae4c46e29b59f372475f2c6c"/>
  <p:tag name="KSO_WM_TEMPLATE_ASSEMBLE_XID" val="60656e6e4054ed1e2fb7f89b"/>
  <p:tag name="KSO_WM_TEMPLATE_ASSEMBLE_GROUPID" val="60656e6e4054ed1e2fb7f89b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1*i*1"/>
  <p:tag name="KSO_WM_TEMPLATE_CATEGORY" val="diagram"/>
  <p:tag name="KSO_WM_TEMPLATE_INDEX" val="20220057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9fa92157b43b40c7a9efcf8b0c2fdd6a"/>
  <p:tag name="KSO_WM_UNIT_DECORATE_INFO" val="{&quot;ReferentInfo&quot;:{&quot;Id&quot;:&quot;443f8045f8564536b28e1ce40fe340db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UNIT_SUBTYPE" val="h"/>
  <p:tag name="KSO_WM_UNIT_FILL_FORE_SCHEMECOLOR_INDEX_BRIGHTNESS" val="0"/>
  <p:tag name="KSO_WM_UNIT_FILL_FORE_SCHEMECOLOR_INDEX" val="5"/>
  <p:tag name="KSO_WM_UNIT_FILL_TYPE" val="1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PRESET_TEXT" val="经典上下导航版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7_1*a*1"/>
  <p:tag name="KSO_WM_TEMPLATE_CATEGORY" val="diagram"/>
  <p:tag name="KSO_WM_TEMPLATE_INDEX" val="20220057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443f8045f8564536b28e1ce40fe340db"/>
  <p:tag name="KSO_WM_UNIT_DECORATE_INFO" val="{&quot;ReferentInfo&quot;:{&quot;Id&quot;:&quot;9fa92157b43b40c7a9efcf8b0c2fdd6a&quot;,&quot;X&quot;:{&quot;Pos&quot;:1},&quot;Y&quot;:{&quot;Pos&quot;:2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PRESET_TEXT" val="经典上下导航版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7_1*a*1"/>
  <p:tag name="KSO_WM_TEMPLATE_CATEGORY" val="diagram"/>
  <p:tag name="KSO_WM_TEMPLATE_INDEX" val="20220057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443f8045f8564536b28e1ce40fe340db"/>
  <p:tag name="KSO_WM_UNIT_DECORATE_INFO" val="{&quot;ReferentInfo&quot;:{&quot;Id&quot;:&quot;9fa92157b43b40c7a9efcf8b0c2fdd6a&quot;,&quot;X&quot;:{&quot;Pos&quot;:1},&quot;Y&quot;:{&quot;Pos&quot;:2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139.xml><?xml version="1.0" encoding="utf-8"?>
<p:tagLst xmlns:p="http://schemas.openxmlformats.org/presentationml/2006/main">
  <p:tag name="KSO_WM_BEAUTIFY_FLAG" val="#wm#"/>
  <p:tag name="KSO_WM_TEMPLATE_CATEGORY" val="diagram"/>
  <p:tag name="KSO_WM_TEMPLATE_INDEX" val="20220057"/>
  <p:tag name="KSO_WM_SLIDE_ID" val="diagram20220057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SLIDE_LAYOUT" val="a_d_i"/>
  <p:tag name="KSO_WM_SLIDE_LAYOUT_CNT" val="1_1_1"/>
  <p:tag name="KSO_WM_SLIDE_LAYOUT_INFO" val="{&quot;id&quot;:&quot;2024-06-24T19:16:39&quot;,&quot;maxSize&quot;:{&quot;size1&quot;:21.1},&quot;minSize&quot;:{&quot;size1&quot;:13.3},&quot;normalSize&quot;:{&quot;size1&quot;:21.099814814814817},&quot;subLayout&quot;:[{&quot;backgroundInfo&quot;:[{&quot;bottom&quot;:0,&quot;bottomAbs&quot;:false,&quot;left&quot;:0,&quot;leftAbs&quot;:false,&quot;right&quot;:0,&quot;rightAbs&quot;:false,&quot;top&quot;:0,&quot;topAbs&quot;:false,&quot;type&quot;:&quot;topBottom&quot;}],&quot;id&quot;:&quot;2024-06-24T19:16:39&quot;,&quot;margin&quot;:{&quot;bottom&quot;:0.2120000123977661,&quot;left&quot;:1.2699999809265137,&quot;right&quot;:1.2699999809265137,&quot;top&quot;:0.2120000123977661},&quot;type&quot;:0},{&quot;id&quot;:&quot;2024-06-24T19:16:39&quot;,&quot;margin&quot;:{&quot;bottom&quot;:0.847000002861023,&quot;left&quot;:1.2699999809265137,&quot;right&quot;:1.2699999809265137,&quot;top&quot;:0.847000002861023},&quot;type&quot;:0}],&quot;type&quot;:0}"/>
  <p:tag name="KSO_WM_SLIDE_RATIO" val="1.777778"/>
  <p:tag name="KSO_WM_SLIDE_LAYOUTTYPE" val="navigation"/>
  <p:tag name="KSO_WM_SLIDE_TYPE" val="text"/>
  <p:tag name="KSO_WM_SLIDE_SUBTYPE" val="picTxt"/>
  <p:tag name="KSO_WM_SLIDE_SIZE" val="960*516"/>
  <p:tag name="KSO_WM_SLIDE_POSITION" val="0*0"/>
  <p:tag name="KSO_WM_SLIDE_BACKGROUND" val="[&quot;topBottom&quot;]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1*i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fa92157b43b40c7a9efcf8b0c2fdd6a"/>
  <p:tag name="KSO_WM_UNIT_DECORATE_INFO" val="{&quot;ReferentInfo&quot;:{&quot;Id&quot;:&quot;443f8045f8564536b28e1ce40fe340db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UNIT_SUBTYPE" val="h"/>
  <p:tag name="KSO_WM_UNIT_FILL_FORE_SCHEMECOLOR_INDEX_BRIGHTNESS" val="0"/>
  <p:tag name="KSO_WM_UNIT_FILL_FORE_SCHEMECOLOR_INDEX" val="5"/>
  <p:tag name="KSO_WM_UNIT_FILL_TYPE" val="1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" val="经典上下导航版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7_1*a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443f8045f8564536b28e1ce40fe340db"/>
  <p:tag name="KSO_WM_UNIT_DECORATE_INFO" val="{&quot;ReferentInfo&quot;:{&quot;Id&quot;:&quot;9fa92157b43b40c7a9efcf8b0c2fdd6a&quot;,&quot;X&quot;:{&quot;Pos&quot;:1},&quot;Y&quot;:{&quot;Pos&quot;:2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142.xml><?xml version="1.0" encoding="utf-8"?>
<p:tagLst xmlns:p="http://schemas.openxmlformats.org/presentationml/2006/main">
  <p:tag name="KSO_WM_BEAUTIFY_FLAG" val="#wm#"/>
  <p:tag name="KSO_WM_TEMPLATE_CATEGORY" val="diagram"/>
  <p:tag name="KSO_WM_TEMPLATE_INDEX" val="20220057"/>
  <p:tag name="KSO_WM_SLIDE_ID" val="diagram20220057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SLIDE_LAYOUT" val="a_d_i"/>
  <p:tag name="KSO_WM_SLIDE_LAYOUT_CNT" val="1_1_1"/>
  <p:tag name="KSO_WM_SLIDE_LAYOUT_INFO" val="{&quot;id&quot;:&quot;2024-06-24T19:16:38&quot;,&quot;maxSize&quot;:{&quot;size1&quot;:21.1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topBottom&quot;}],&quot;id&quot;:&quot;2024-06-24T19:16:38&quot;,&quot;margin&quot;:{&quot;bottom&quot;:0.2120000123977661,&quot;left&quot;:1.2699999809265137,&quot;right&quot;:1.2699999809265137,&quot;top&quot;:0.2120000123977661},&quot;type&quot;:0},{&quot;id&quot;:&quot;2024-06-24T19:16:38&quot;,&quot;margin&quot;:{&quot;bottom&quot;:0.847000002861023,&quot;left&quot;:1.2699999809265137,&quot;right&quot;:1.2699999809265137,&quot;top&quot;:0.847000002861023},&quot;type&quot;:0}],&quot;type&quot;:0}"/>
  <p:tag name="KSO_WM_SLIDE_RATIO" val="1.777778"/>
  <p:tag name="KSO_WM_SLIDE_LAYOUTTYPE" val="navigation"/>
  <p:tag name="KSO_WM_SLIDE_TYPE" val="text"/>
  <p:tag name="KSO_WM_SLIDE_SUBTYPE" val="picTxt"/>
  <p:tag name="KSO_WM_SLIDE_SIZE" val="960*516"/>
  <p:tag name="KSO_WM_SLIDE_POSITION" val="0*0"/>
  <p:tag name="KSO_WM_SLIDE_BACKGROUND" val="[&quot;topBottom&quot;]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1*i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fa92157b43b40c7a9efcf8b0c2fdd6a"/>
  <p:tag name="KSO_WM_UNIT_DECORATE_INFO" val="{&quot;ReferentInfo&quot;:{&quot;Id&quot;:&quot;443f8045f8564536b28e1ce40fe340db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UNIT_SUBTYPE" val="h"/>
  <p:tag name="KSO_WM_UNIT_FILL_FORE_SCHEMECOLOR_INDEX_BRIGHTNESS" val="0"/>
  <p:tag name="KSO_WM_UNIT_FILL_FORE_SCHEMECOLOR_INDEX" val="5"/>
  <p:tag name="KSO_WM_UNIT_FILL_TYPE" val="1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PRESET_TEXT" val="经典上下导航版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7_1*a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443f8045f8564536b28e1ce40fe340db"/>
  <p:tag name="KSO_WM_UNIT_DECORATE_INFO" val="{&quot;ReferentInfo&quot;:{&quot;Id&quot;:&quot;9fa92157b43b40c7a9efcf8b0c2fdd6a&quot;,&quot;X&quot;:{&quot;Pos&quot;:1},&quot;Y&quot;:{&quot;Pos&quot;:2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145.xml><?xml version="1.0" encoding="utf-8"?>
<p:tagLst xmlns:p="http://schemas.openxmlformats.org/presentationml/2006/main">
  <p:tag name="KSO_WM_UNIT_VALUE" val="1227*13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3581_1*d*1"/>
  <p:tag name="KSO_WM_TEMPLATE_CATEGORY" val="diagram"/>
  <p:tag name="KSO_WM_TEMPLATE_INDEX" val="2021358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6eec6e5bda24618bc31c4b045aebc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15a91bbb88e47828918a7942e874194"/>
  <p:tag name="KSO_WM_TEMPLATE_ASSEMBLE_XID" val="6130c4e18b5cc6c91112a5a1"/>
  <p:tag name="KSO_WM_TEMPLATE_ASSEMBLE_GROUPID" val="6130c4e18b5cc6c91112a5a1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PRESET_TEXT" val="经典上下导航版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7_1*a*1"/>
  <p:tag name="KSO_WM_TEMPLATE_CATEGORY" val="diagram"/>
  <p:tag name="KSO_WM_TEMPLATE_INDEX" val="20220057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443f8045f8564536b28e1ce40fe340db"/>
  <p:tag name="KSO_WM_UNIT_DECORATE_INFO" val="{&quot;ReferentInfo&quot;:{&quot;Id&quot;:&quot;9fa92157b43b40c7a9efcf8b0c2fdd6a&quot;,&quot;X&quot;:{&quot;Pos&quot;:1},&quot;Y&quot;:{&quot;Pos&quot;:2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151.xml><?xml version="1.0" encoding="utf-8"?>
<p:tagLst xmlns:p="http://schemas.openxmlformats.org/presentationml/2006/main">
  <p:tag name="KSO_WM_BEAUTIFY_FLAG" val="#wm#"/>
  <p:tag name="KSO_WM_TEMPLATE_CATEGORY" val="diagram"/>
  <p:tag name="KSO_WM_TEMPLATE_INDEX" val="20220057"/>
  <p:tag name="KSO_WM_SLIDE_ID" val="diagram20220057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SLIDE_LAYOUT" val="a_d_i"/>
  <p:tag name="KSO_WM_SLIDE_LAYOUT_CNT" val="1_1_1"/>
  <p:tag name="KSO_WM_SLIDE_LAYOUT_INFO" val="{&quot;id&quot;:&quot;2024-06-24T19:16:39&quot;,&quot;maxSize&quot;:{&quot;size1&quot;:21.1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topBottom&quot;}],&quot;id&quot;:&quot;2024-06-24T19:16:39&quot;,&quot;margin&quot;:{&quot;bottom&quot;:0.2120000123977661,&quot;left&quot;:1.2699999809265137,&quot;right&quot;:1.2699999809265137,&quot;top&quot;:0.2120000123977661},&quot;type&quot;:0},{&quot;id&quot;:&quot;2024-06-24T19:16:39&quot;,&quot;margin&quot;:{&quot;bottom&quot;:0.847000002861023,&quot;left&quot;:1.2699999809265137,&quot;right&quot;:1.2699999809265137,&quot;top&quot;:0.847000002861023},&quot;type&quot;:0}],&quot;type&quot;:0}"/>
  <p:tag name="KSO_WM_SLIDE_RATIO" val="1.777778"/>
  <p:tag name="KSO_WM_SLIDE_LAYOUTTYPE" val="navigation"/>
  <p:tag name="KSO_WM_SLIDE_TYPE" val="text"/>
  <p:tag name="KSO_WM_SLIDE_SUBTYPE" val="picTxt"/>
  <p:tag name="KSO_WM_SLIDE_SIZE" val="960*516"/>
  <p:tag name="KSO_WM_SLIDE_POSITION" val="0*0"/>
  <p:tag name="KSO_WM_SLIDE_BACKGROUND" val="[&quot;topBottom&quot;]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1*i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fa92157b43b40c7a9efcf8b0c2fdd6a"/>
  <p:tag name="KSO_WM_UNIT_DECORATE_INFO" val="{&quot;ReferentInfo&quot;:{&quot;Id&quot;:&quot;443f8045f8564536b28e1ce40fe340db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UNIT_SUBTYPE" val="h"/>
  <p:tag name="KSO_WM_UNIT_FILL_FORE_SCHEMECOLOR_INDEX_BRIGHTNESS" val="0"/>
  <p:tag name="KSO_WM_UNIT_FILL_FORE_SCHEMECOLOR_INDEX" val="5"/>
  <p:tag name="KSO_WM_UNIT_FILL_TYPE" val="1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PRESET_TEXT" val="经典上下导航版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7_1*a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443f8045f8564536b28e1ce40fe340db"/>
  <p:tag name="KSO_WM_UNIT_DECORATE_INFO" val="{&quot;ReferentInfo&quot;:{&quot;Id&quot;:&quot;9fa92157b43b40c7a9efcf8b0c2fdd6a&quot;,&quot;X&quot;:{&quot;Pos&quot;:1},&quot;Y&quot;:{&quot;Pos&quot;:2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1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3*m_h_i*1_1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SUBTYPE" val="d"/>
  <p:tag name="KSO_WM_UNIT_TYPE" val="m_h_i"/>
  <p:tag name="KSO_WM_UNIT_INDEX" val="1_1_1"/>
  <p:tag name="KSO_WM_DIAGRAM_MAX_ITEMCNT" val="6"/>
  <p:tag name="KSO_WM_DIAGRAM_MIN_ITEMCNT" val="2"/>
  <p:tag name="KSO_WM_DIAGRAM_VIRTUALLY_FRAME" val="{&quot;height&quot;:305.3999938964844,&quot;width&quot;:845.9000854492188}"/>
  <p:tag name="KSO_WM_DIAGRAM_COLOR_MATCH_VALUE" val="{&quot;shape&quot;:{&quot;fill&quot;:{&quot;gradient&quot;:[{&quot;brightness&quot;:0.4000000059604645,&quot;colorType&quot;:1,&quot;foreColorIndex&quot;:5,&quot;pos&quot;:0.1599999964237213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PRESET_TEXT" val="01"/>
  <p:tag name="KSO_WM_DIAGRAM_USE_COLOR_VALUE" val="{&quot;color_scheme&quot;:1,&quot;color_type&quot;:1,&quot;theme_color_indexes&quot;:[]}"/>
</p:tagLst>
</file>

<file path=ppt/tags/tag1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3*m_h_i*1_2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SUBTYPE" val="d"/>
  <p:tag name="KSO_WM_UNIT_TYPE" val="m_h_i"/>
  <p:tag name="KSO_WM_UNIT_INDEX" val="1_2_1"/>
  <p:tag name="KSO_WM_DIAGRAM_MAX_ITEMCNT" val="6"/>
  <p:tag name="KSO_WM_DIAGRAM_MIN_ITEMCNT" val="2"/>
  <p:tag name="KSO_WM_DIAGRAM_VIRTUALLY_FRAME" val="{&quot;height&quot;:305.3999938964844,&quot;width&quot;:845.9000854492188}"/>
  <p:tag name="KSO_WM_DIAGRAM_COLOR_MATCH_VALUE" val="{&quot;shape&quot;:{&quot;fill&quot;:{&quot;gradient&quot;:[{&quot;brightness&quot;:0.4000000059604645,&quot;colorType&quot;:1,&quot;foreColorIndex&quot;:8,&quot;pos&quot;:0.1599999964237213,&quot;transparency&quot;:0},{&quot;brightness&quot;:0,&quot;colorType&quot;:1,&quot;foreColorIndex&quot;:8,&quot;pos&quot;:1,&quot;transparency&quot;:0}],&quot;type&quot;:3},&quot;glow&quot;:{&quot;colorType&quot;:0},&quot;line&quot;:{&quot;type&quot;:0},&quot;shadow&quot;:{&quot;brightness&quot;:0,&quot;colorType&quot;:1,&quot;foreColorIndex&quot;:8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PRESET_TEXT" val="02"/>
  <p:tag name="KSO_WM_DIAGRAM_USE_COLOR_VALUE" val="{&quot;color_scheme&quot;:1,&quot;color_type&quot;:1,&quot;theme_color_indexes&quot;:[]}"/>
</p:tagLst>
</file>

<file path=ppt/tags/tag1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3*m_h_i*1_3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SUBTYPE" val="d"/>
  <p:tag name="KSO_WM_UNIT_TYPE" val="m_h_i"/>
  <p:tag name="KSO_WM_UNIT_INDEX" val="1_3_1"/>
  <p:tag name="KSO_WM_DIAGRAM_MAX_ITEMCNT" val="6"/>
  <p:tag name="KSO_WM_DIAGRAM_MIN_ITEMCNT" val="2"/>
  <p:tag name="KSO_WM_DIAGRAM_VIRTUALLY_FRAME" val="{&quot;height&quot;:305.3999938964844,&quot;width&quot;:845.9000854492188}"/>
  <p:tag name="KSO_WM_DIAGRAM_COLOR_MATCH_VALUE" val="{&quot;shape&quot;:{&quot;fill&quot;:{&quot;gradient&quot;:[{&quot;brightness&quot;:0.4000000059604645,&quot;colorType&quot;:1,&quot;foreColorIndex&quot;:5,&quot;pos&quot;:0.1599999964237213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PRESET_TEXT" val="03"/>
  <p:tag name="KSO_WM_DIAGRAM_USE_COLOR_VALUE" val="{&quot;color_scheme&quot;:1,&quot;color_type&quot;:1,&quot;theme_color_indexes&quot;:[]}"/>
</p:tagLst>
</file>

<file path=ppt/tags/tag1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3*m_h_i*1_4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SUBTYPE" val="d"/>
  <p:tag name="KSO_WM_UNIT_TYPE" val="m_h_i"/>
  <p:tag name="KSO_WM_UNIT_INDEX" val="1_4_1"/>
  <p:tag name="KSO_WM_DIAGRAM_MAX_ITEMCNT" val="6"/>
  <p:tag name="KSO_WM_DIAGRAM_MIN_ITEMCNT" val="2"/>
  <p:tag name="KSO_WM_DIAGRAM_VIRTUALLY_FRAME" val="{&quot;height&quot;:305.3999938964844,&quot;width&quot;:845.9000854492188}"/>
  <p:tag name="KSO_WM_DIAGRAM_COLOR_MATCH_VALUE" val="{&quot;shape&quot;:{&quot;fill&quot;:{&quot;gradient&quot;:[{&quot;brightness&quot;:0.4000000059604645,&quot;colorType&quot;:1,&quot;foreColorIndex&quot;:8,&quot;pos&quot;:0.1599999964237213,&quot;transparency&quot;:0},{&quot;brightness&quot;:0,&quot;colorType&quot;:1,&quot;foreColorIndex&quot;:8,&quot;pos&quot;:1,&quot;transparency&quot;:0}],&quot;type&quot;:3},&quot;glow&quot;:{&quot;colorType&quot;:0},&quot;line&quot;:{&quot;type&quot;:0},&quot;shadow&quot;:{&quot;brightness&quot;:0,&quot;colorType&quot;:1,&quot;foreColorIndex&quot;:8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PRESET_TEXT" val="04"/>
  <p:tag name="KSO_WM_DIAGRAM_USE_COLOR_VALUE" val="{&quot;color_scheme&quot;:1,&quot;color_type&quot;:1,&quot;theme_color_indexes&quot;:[]}"/>
</p:tagLst>
</file>

<file path=ppt/tags/tag158.xml><?xml version="1.0" encoding="utf-8"?>
<p:tagLst xmlns:p="http://schemas.openxmlformats.org/presentationml/2006/main">
  <p:tag name="KSO_WM_BEAUTIFY_FLAG" val="#wm#"/>
  <p:tag name="KSO_WM_TEMPLATE_CATEGORY" val="diagram"/>
  <p:tag name="KSO_WM_TEMPLATE_INDEX" val="20220057"/>
  <p:tag name="KSO_WM_SLIDE_ID" val="diagram20220057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SLIDE_LAYOUT" val="a_d_i"/>
  <p:tag name="KSO_WM_SLIDE_LAYOUT_CNT" val="1_1_1"/>
  <p:tag name="KSO_WM_SLIDE_LAYOUT_INFO" val="{&quot;id&quot;:&quot;2024-06-24T19:16:38&quot;,&quot;maxSize&quot;:{&quot;size1&quot;:21.1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topBottom&quot;}],&quot;id&quot;:&quot;2024-06-24T19:16:38&quot;,&quot;margin&quot;:{&quot;bottom&quot;:0.2120000123977661,&quot;left&quot;:1.2699999809265137,&quot;right&quot;:1.2699999809265137,&quot;top&quot;:0.2120000123977661},&quot;type&quot;:0},{&quot;id&quot;:&quot;2024-06-24T19:16:38&quot;,&quot;margin&quot;:{&quot;bottom&quot;:0.847000002861023,&quot;left&quot;:1.2699999809265137,&quot;right&quot;:1.2699999809265137,&quot;top&quot;:0.847000002861023},&quot;type&quot;:0}],&quot;type&quot;:0}"/>
  <p:tag name="KSO_WM_SLIDE_RATIO" val="1.777778"/>
  <p:tag name="KSO_WM_SLIDE_LAYOUTTYPE" val="navigation"/>
  <p:tag name="KSO_WM_SLIDE_TYPE" val="text"/>
  <p:tag name="KSO_WM_SLIDE_SUBTYPE" val="picTxt"/>
  <p:tag name="KSO_WM_SLIDE_SIZE" val="960*516"/>
  <p:tag name="KSO_WM_SLIDE_POSITION" val="0*0"/>
  <p:tag name="KSO_WM_SLIDE_BACKGROUND" val="[&quot;topBottom&quot;]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1*i*1"/>
  <p:tag name="KSO_WM_TEMPLATE_CATEGORY" val="diagram"/>
  <p:tag name="KSO_WM_TEMPLATE_INDEX" val="20220057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9fa92157b43b40c7a9efcf8b0c2fdd6a"/>
  <p:tag name="KSO_WM_UNIT_DECORATE_INFO" val="{&quot;ReferentInfo&quot;:{&quot;Id&quot;:&quot;443f8045f8564536b28e1ce40fe340db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UNIT_SUBTYPE" val="h"/>
  <p:tag name="KSO_WM_UNIT_FILL_FORE_SCHEMECOLOR_INDEX_BRIGHTNESS" val="0"/>
  <p:tag name="KSO_WM_UNIT_FILL_FORE_SCHEMECOLOR_INDEX" val="5"/>
  <p:tag name="KSO_WM_UNI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PRESET_TEXT" val="经典上下导航版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7_1*a*1"/>
  <p:tag name="KSO_WM_TEMPLATE_CATEGORY" val="diagram"/>
  <p:tag name="KSO_WM_TEMPLATE_INDEX" val="20220057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443f8045f8564536b28e1ce40fe340db"/>
  <p:tag name="KSO_WM_UNIT_DECORATE_INFO" val="{&quot;ReferentInfo&quot;:{&quot;Id&quot;:&quot;9fa92157b43b40c7a9efcf8b0c2fdd6a&quot;,&quot;X&quot;:{&quot;Pos&quot;:1},&quot;Y&quot;:{&quot;Pos&quot;:2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#wm#"/>
  <p:tag name="KSO_WM_TEMPLATE_CATEGORY" val="diagram"/>
  <p:tag name="KSO_WM_TEMPLATE_INDEX" val="20220057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1*i*1"/>
  <p:tag name="KSO_WM_TEMPLATE_CATEGORY" val="diagram"/>
  <p:tag name="KSO_WM_TEMPLATE_INDEX" val="20220057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9fa92157b43b40c7a9efcf8b0c2fdd6a"/>
  <p:tag name="KSO_WM_UNIT_DECORATE_INFO" val="{&quot;ReferentInfo&quot;:{&quot;Id&quot;:&quot;443f8045f8564536b28e1ce40fe340db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UNIT_SUBTYPE" val="h"/>
  <p:tag name="KSO_WM_UNIT_FILL_FORE_SCHEMECOLOR_INDEX_BRIGHTNESS" val="0"/>
  <p:tag name="KSO_WM_UNIT_FILL_FORE_SCHEMECOLOR_INDEX" val="5"/>
  <p:tag name="KSO_WM_UNIT_FILL_TYPE" val="1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PRESET_TEXT" val="经典上下导航版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7_1*a*1"/>
  <p:tag name="KSO_WM_TEMPLATE_CATEGORY" val="diagram"/>
  <p:tag name="KSO_WM_TEMPLATE_INDEX" val="20220057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443f8045f8564536b28e1ce40fe340db"/>
  <p:tag name="KSO_WM_UNIT_DECORATE_INFO" val="{&quot;ReferentInfo&quot;:{&quot;Id&quot;:&quot;9fa92157b43b40c7a9efcf8b0c2fdd6a&quot;,&quot;X&quot;:{&quot;Pos&quot;:1},&quot;Y&quot;:{&quot;Pos&quot;:2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PRESET_TEXT" val="经典上下导航版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7_1*a*1"/>
  <p:tag name="KSO_WM_TEMPLATE_CATEGORY" val="diagram"/>
  <p:tag name="KSO_WM_TEMPLATE_INDEX" val="20220057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443f8045f8564536b28e1ce40fe340db"/>
  <p:tag name="KSO_WM_UNIT_DECORATE_INFO" val="{&quot;ReferentInfo&quot;:{&quot;Id&quot;:&quot;9fa92157b43b40c7a9efcf8b0c2fdd6a&quot;,&quot;X&quot;:{&quot;Pos&quot;:1},&quot;Y&quot;:{&quot;Pos&quot;:2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diagram"/>
  <p:tag name="KSO_WM_TEMPLATE_INDEX" val="20220057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1*i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fa92157b43b40c7a9efcf8b0c2fdd6a"/>
  <p:tag name="KSO_WM_UNIT_DECORATE_INFO" val="{&quot;ReferentInfo&quot;:{&quot;Id&quot;:&quot;443f8045f8564536b28e1ce40fe340db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UNIT_SUBTYPE" val="h"/>
  <p:tag name="KSO_WM_UNIT_FILL_FORE_SCHEMECOLOR_INDEX_BRIGHTNESS" val="0"/>
  <p:tag name="KSO_WM_UNIT_FILL_FORE_SCHEMECOLOR_INDEX" val="5"/>
  <p:tag name="KSO_WM_UNIT_FILL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8770_2*l_h_i*1_1_1"/>
  <p:tag name="KSO_WM_TEMPLATE_CATEGORY" val="diagram"/>
  <p:tag name="KSO_WM_TEMPLATE_INDEX" val="2022877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8770_2*l_h_i*1_1_2"/>
  <p:tag name="KSO_WM_TEMPLATE_CATEGORY" val="diagram"/>
  <p:tag name="KSO_WM_TEMPLATE_INDEX" val="2022877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8770_2*l_h_i*1_1_3"/>
  <p:tag name="KSO_WM_TEMPLATE_CATEGORY" val="diagram"/>
  <p:tag name="KSO_WM_TEMPLATE_INDEX" val="2022877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8770_2*l_h_i*1_2_1"/>
  <p:tag name="KSO_WM_TEMPLATE_CATEGORY" val="diagram"/>
  <p:tag name="KSO_WM_TEMPLATE_INDEX" val="20228770"/>
  <p:tag name="KSO_WM_UNIT_LAYERLEVEL" val="1_1_1"/>
  <p:tag name="KSO_WM_TAG_VERSION" val="1.0"/>
  <p:tag name="KSO_WM_BEAUTIFY_FLAG" val="#wm#"/>
  <p:tag name="KSO_WM_UNIT_FILL_FORE_SCHEMECOLOR_INDEX_BRIGHTNESS" val="0.25"/>
  <p:tag name="KSO_WM_UNIT_FILL_FORE_SCHEMECOLOR_INDEX" val="13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28770_2*l_h_i*1_2_3"/>
  <p:tag name="KSO_WM_TEMPLATE_CATEGORY" val="diagram"/>
  <p:tag name="KSO_WM_TEMPLATE_INDEX" val="2022877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8770_2*l_h_i*1_3_1"/>
  <p:tag name="KSO_WM_TEMPLATE_CATEGORY" val="diagram"/>
  <p:tag name="KSO_WM_TEMPLATE_INDEX" val="2022877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8770_2*l_h_i*1_3_3"/>
  <p:tag name="KSO_WM_TEMPLATE_CATEGORY" val="diagram"/>
  <p:tag name="KSO_WM_TEMPLATE_INDEX" val="2022877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PRESET_TEXT" val="经典上下导航版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7_1*a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443f8045f8564536b28e1ce40fe340db"/>
  <p:tag name="KSO_WM_UNIT_DECORATE_INFO" val="{&quot;ReferentInfo&quot;:{&quot;Id&quot;:&quot;9fa92157b43b40c7a9efcf8b0c2fdd6a&quot;,&quot;X&quot;:{&quot;Pos&quot;:1},&quot;Y&quot;:{&quot;Pos&quot;:2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8770_2*l_h_i*1_1_2"/>
  <p:tag name="KSO_WM_TEMPLATE_CATEGORY" val="diagram"/>
  <p:tag name="KSO_WM_TEMPLATE_INDEX" val="20228770"/>
  <p:tag name="KSO_WM_UNIT_LAYERLEVEL" val="1_1_1"/>
  <p:tag name="KSO_WM_TAG_VERSION" val="1.0"/>
  <p:tag name="KSO_WM_BEAUTIFY_FLAG" val="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8770_2*l_h_i*1_1_2"/>
  <p:tag name="KSO_WM_TEMPLATE_CATEGORY" val="diagram"/>
  <p:tag name="KSO_WM_TEMPLATE_INDEX" val="20228770"/>
  <p:tag name="KSO_WM_UNIT_LAYERLEVEL" val="1_1_1"/>
  <p:tag name="KSO_WM_TAG_VERSION" val="1.0"/>
  <p:tag name="KSO_WM_BEAUTIFY_FLAG" val="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#wm#"/>
  <p:tag name="KSO_WM_TEMPLATE_CATEGORY" val="diagram"/>
  <p:tag name="KSO_WM_TEMPLATE_INDEX" val="20220057"/>
  <p:tag name="KSO_WM_SLIDE_ID" val="diagram20220057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SLIDE_LAYOUT" val="a_d_i"/>
  <p:tag name="KSO_WM_SLIDE_LAYOUT_CNT" val="1_1_1"/>
  <p:tag name="KSO_WM_SLIDE_LAYOUT_INFO" val="{&quot;id&quot;:&quot;2024-06-24T19:16:38&quot;,&quot;maxSize&quot;:{&quot;size1&quot;:21.1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topBottom&quot;}],&quot;id&quot;:&quot;2024-06-24T19:16:38&quot;,&quot;margin&quot;:{&quot;bottom&quot;:0.2120000123977661,&quot;left&quot;:1.2699999809265137,&quot;right&quot;:1.2699999809265137,&quot;top&quot;:0.2120000123977661},&quot;type&quot;:0},{&quot;id&quot;:&quot;2024-06-24T19:16:38&quot;,&quot;margin&quot;:{&quot;bottom&quot;:0.847000002861023,&quot;left&quot;:1.2699999809265137,&quot;right&quot;:1.2699999809265137,&quot;top&quot;:0.847000002861023},&quot;type&quot;:0}],&quot;type&quot;:0}"/>
  <p:tag name="KSO_WM_SLIDE_RATIO" val="1.777778"/>
  <p:tag name="KSO_WM_SLIDE_LAYOUTTYPE" val="navigation"/>
  <p:tag name="KSO_WM_SLIDE_TYPE" val="text"/>
  <p:tag name="KSO_WM_SLIDE_SUBTYPE" val="picTxt"/>
  <p:tag name="KSO_WM_SLIDE_SIZE" val="960*516"/>
  <p:tag name="KSO_WM_SLIDE_POSITION" val="0*0"/>
  <p:tag name="KSO_WM_SLIDE_BACKGROUND" val="[&quot;topBottom&quot;]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1*i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fa92157b43b40c7a9efcf8b0c2fdd6a"/>
  <p:tag name="KSO_WM_UNIT_DECORATE_INFO" val="{&quot;ReferentInfo&quot;:{&quot;Id&quot;:&quot;443f8045f8564536b28e1ce40fe340db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UNIT_SUBTYPE" val="h"/>
  <p:tag name="KSO_WM_UNIT_FILL_FORE_SCHEMECOLOR_INDEX_BRIGHTNESS" val="0"/>
  <p:tag name="KSO_WM_UNIT_FILL_FORE_SCHEMECOLOR_INDEX" val="5"/>
  <p:tag name="KSO_WM_UNIT_FILL_TYPE" val="1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PRESET_TEXT" val="经典上下导航版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7_1*a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443f8045f8564536b28e1ce40fe340db"/>
  <p:tag name="KSO_WM_UNIT_DECORATE_INFO" val="{&quot;ReferentInfo&quot;:{&quot;Id&quot;:&quot;9fa92157b43b40c7a9efcf8b0c2fdd6a&quot;,&quot;X&quot;:{&quot;Pos&quot;:1},&quot;Y&quot;:{&quot;Pos&quot;:2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5148_1*i*1"/>
  <p:tag name="KSO_WM_TEMPLATE_CATEGORY" val="diagram"/>
  <p:tag name="KSO_WM_TEMPLATE_INDEX" val="2021514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01c7081624ed423c931e1355a6fde211"/>
  <p:tag name="KSO_WM_CHIP_GROUPID" val="5e9d7554dc741d3f2d9ea561"/>
  <p:tag name="KSO_WM_CHIP_XID" val="5e9d0cda6b953a2f5c83d01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702"/>
  <p:tag name="KSO_WM_TEMPLATE_ASSEMBLE_XID" val="60656e6c4054ed1e2fb7f86d"/>
  <p:tag name="KSO_WM_TEMPLATE_ASSEMBLE_GROUPID" val="60656e6c4054ed1e2fb7f86d"/>
</p:tagLst>
</file>

<file path=ppt/tags/tag194.xml><?xml version="1.0" encoding="utf-8"?>
<p:tagLst xmlns:p="http://schemas.openxmlformats.org/presentationml/2006/main">
  <p:tag name="KSO_WM_UNIT_VALUE" val="1227*232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5148_1*d*1"/>
  <p:tag name="KSO_WM_TEMPLATE_CATEGORY" val="diagram"/>
  <p:tag name="KSO_WM_TEMPLATE_INDEX" val="2021514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4216ce1de2a45308d1823bbf11145d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81c3aa5a01a47bdb36849c30d9ab285"/>
  <p:tag name="KSO_WM_TEMPLATE_ASSEMBLE_XID" val="60656e6c4054ed1e2fb7f86d"/>
  <p:tag name="KSO_WM_TEMPLATE_ASSEMBLE_GROUPID" val="60656e6c4054ed1e2fb7f86d"/>
</p:tagLst>
</file>

<file path=ppt/tags/tag195.xml><?xml version="1.0" encoding="utf-8"?>
<p:tagLst xmlns:p="http://schemas.openxmlformats.org/presentationml/2006/main">
  <p:tag name="KSO_WM_BEAUTIFY_FLAG" val="#wm#"/>
  <p:tag name="KSO_WM_TEMPLATE_CATEGORY" val="diagram"/>
  <p:tag name="KSO_WM_TEMPLATE_INDEX" val="20220057"/>
  <p:tag name="KSO_WM_SLIDE_ID" val="diagram20220057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SLIDE_LAYOUT" val="a_d_i"/>
  <p:tag name="KSO_WM_SLIDE_LAYOUT_CNT" val="1_1_1"/>
  <p:tag name="KSO_WM_SLIDE_LAYOUT_INFO" val="{&quot;id&quot;:&quot;2024-06-24T19:16:39&quot;,&quot;maxSize&quot;:{&quot;size1&quot;:21.1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topBottom&quot;}],&quot;id&quot;:&quot;2024-06-24T19:16:39&quot;,&quot;margin&quot;:{&quot;bottom&quot;:0.2120000123977661,&quot;left&quot;:1.2699999809265137,&quot;right&quot;:1.2699999809265137,&quot;top&quot;:0.2120000123977661},&quot;type&quot;:0},{&quot;id&quot;:&quot;2024-06-24T19:16:39&quot;,&quot;margin&quot;:{&quot;bottom&quot;:0.847000002861023,&quot;left&quot;:1.2699999809265137,&quot;right&quot;:1.2699999809265137,&quot;top&quot;:0.847000002861023},&quot;type&quot;:0}],&quot;type&quot;:0}"/>
  <p:tag name="KSO_WM_SLIDE_RATIO" val="1.777778"/>
  <p:tag name="KSO_WM_SLIDE_LAYOUTTYPE" val="navigation"/>
  <p:tag name="KSO_WM_SLIDE_TYPE" val="text"/>
  <p:tag name="KSO_WM_SLIDE_SUBTYPE" val="picTxt"/>
  <p:tag name="KSO_WM_SLIDE_SIZE" val="960*516"/>
  <p:tag name="KSO_WM_SLIDE_POSITION" val="0*0"/>
  <p:tag name="KSO_WM_SLIDE_BACKGROUND" val="[&quot;topBottom&quot;]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169_1*i*1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DEC_AREA_ID" val="544e3ac726024a87a4e983faf016091e"/>
  <p:tag name="KSO_WM_CHIP_GROUPID" val="5eedbca6fa6683b8872baa7d"/>
  <p:tag name="KSO_WM_CHIP_XID" val="5eedbca6fa6683b8872baa7e"/>
  <p:tag name="KSO_WM_UNIT_TEXT_FILL_FORE_SCHEMECOLOR_INDEX_BRIGHTNESS" val="0"/>
  <p:tag name="KSO_WM_UNIT_TEXT_FILL_FORE_SCHEMECOLOR_INDEX" val="2"/>
  <p:tag name="KSO_WM_UNIT_TEXT_FILL_TYPE" val="1"/>
  <p:tag name="KSO_WM_UNIT_VALUE" val="675"/>
  <p:tag name="KSO_WM_TEMPLATE_ASSEMBLE_XID" val="60656f2f4054ed1e2fb80528"/>
  <p:tag name="KSO_WM_TEMPLATE_ASSEMBLE_GROUPID" val="60656f2f4054ed1e2fb80528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169_1*i*2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SM_LIMIT_TYPE" val="2"/>
  <p:tag name="KSO_WM_UNIT_BLOCK" val="0"/>
  <p:tag name="KSO_WM_UNIT_DEC_AREA_ID" val="a9c2b6eb11da47fb875a3341252664a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edbca6fa6683b8872baa7d"/>
  <p:tag name="KSO_WM_CHIP_XID" val="5eedbca6fa6683b8872baa7e"/>
  <p:tag name="KSO_WM_UNIT_VALUE" val="20"/>
  <p:tag name="KSO_WM_TEMPLATE_ASSEMBLE_XID" val="60656f2f4054ed1e2fb80528"/>
  <p:tag name="KSO_WM_TEMPLATE_ASSEMBLE_GROUPID" val="60656f2f4054ed1e2fb80528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169_1*i*3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SM_LIMIT_TYPE" val="2"/>
  <p:tag name="KSO_WM_UNIT_BLOCK" val="0"/>
  <p:tag name="KSO_WM_UNIT_DEC_AREA_ID" val="30c65084b8f1453cb909e9c6048ae1c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edbca6fa6683b8872baa7d"/>
  <p:tag name="KSO_WM_CHIP_XID" val="5eedbca6fa6683b8872baa7e"/>
  <p:tag name="KSO_WM_UNIT_TEXT_FILL_FORE_SCHEMECOLOR_INDEX_BRIGHTNESS" val="0"/>
  <p:tag name="KSO_WM_UNIT_TEXT_FILL_FORE_SCHEMECOLOR_INDEX" val="14"/>
  <p:tag name="KSO_WM_UNIT_TEXT_FILL_TYPE" val="1"/>
  <p:tag name="KSO_WM_UNIT_VALUE" val="3"/>
  <p:tag name="KSO_WM_TEMPLATE_ASSEMBLE_XID" val="60656f2f4054ed1e2fb80528"/>
  <p:tag name="KSO_WM_TEMPLATE_ASSEMBLE_GROUPID" val="60656f2f4054ed1e2fb80528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2169_1*i*4"/>
  <p:tag name="KSO_WM_TEMPLATE_CATEGORY" val="diagram"/>
  <p:tag name="KSO_WM_TEMPLATE_INDEX" val="20212169"/>
  <p:tag name="KSO_WM_UNIT_LAYERLEVEL" val="1"/>
  <p:tag name="KSO_WM_TAG_VERSION" val="1.0"/>
  <p:tag name="KSO_WM_UNIT_BLOCK" val="0"/>
  <p:tag name="KSO_WM_UNIT_SM_LIMIT_TYPE" val="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4c5760f1573244b288069be05e051cb5&quot;,&quot;X&quot;:{&quot;Pos&quot;:1},&quot;Y&quot;:{&quot;Pos&quot;:1}},&quot;whChangeMode&quot;:0}"/>
  <p:tag name="KSO_WM_UNIT_DEC_AREA_ID" val="6c593065b925441185049ec7104e01a9"/>
  <p:tag name="KSO_WM_CHIP_GROUPID" val="5eedbca6fa6683b8872baa7d"/>
  <p:tag name="KSO_WM_CHIP_XID" val="5eedbca6fa6683b8872baa7e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480"/>
  <p:tag name="KSO_WM_TEMPLATE_ASSEMBLE_XID" val="60656f2f4054ed1e2fb80528"/>
  <p:tag name="KSO_WM_TEMPLATE_ASSEMBLE_GROUPID" val="60656f2f4054ed1e2fb8052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169_1*f*1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2"/>
  <p:tag name="KSO_WM_UNIT_SHOW_EDIT_AREA_INDICATION" val="1"/>
  <p:tag name="KSO_WM_CHIP_GROUPID" val="5e6b05596848fb12bee65ac8"/>
  <p:tag name="KSO_WM_CHIP_XID" val="5e6b05596848fb12bee65aca"/>
  <p:tag name="KSO_WM_UNIT_DEC_AREA_ID" val="3d6647a8059d4cfea72b601870b01d5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1ce8ecbb05048718e0dbe368dd5b0a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2f4054ed1e2fb80528"/>
  <p:tag name="KSO_WM_TEMPLATE_ASSEMBLE_GROUPID" val="60656f2f4054ed1e2fb80528"/>
</p:tagLst>
</file>

<file path=ppt/tags/tag20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2169_1*f*2"/>
  <p:tag name="KSO_WM_TEMPLATE_CATEGORY" val="diagram"/>
  <p:tag name="KSO_WM_TEMPLATE_INDEX" val="20212169"/>
  <p:tag name="KSO_WM_UNIT_LAYERLEVEL" val="1"/>
  <p:tag name="KSO_WM_TAG_VERSION" val="1.0"/>
  <p:tag name="KSO_WM_UNIT_DEFAULT_FONT" val="14;20;2"/>
  <p:tag name="KSO_WM_UNIT_BLOCK" val="0"/>
  <p:tag name="KSO_WM_UNIT_VALUE" val="247"/>
  <p:tag name="KSO_WM_UNIT_SHOW_EDIT_AREA_INDICATION" val="1"/>
  <p:tag name="KSO_WM_CHIP_GROUPID" val="5e6b05596848fb12bee65ac8"/>
  <p:tag name="KSO_WM_CHIP_XID" val="5e6b05596848fb12bee65aca"/>
  <p:tag name="KSO_WM_UNIT_DEC_AREA_ID" val="4c5760f1573244b288069be05e051cb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163ea665a7f462fba39aea648a424b8"/>
  <p:tag name="KSO_WM_UNIT_SUPPORT_BIG_FONT" val="1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2f4054ed1e2fb80528"/>
  <p:tag name="KSO_WM_TEMPLATE_ASSEMBLE_GROUPID" val="60656f2f4054ed1e2fb80528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1*i*1"/>
  <p:tag name="KSO_WM_TEMPLATE_CATEGORY" val="diagram"/>
  <p:tag name="KSO_WM_TEMPLATE_INDEX" val="20220057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9fa92157b43b40c7a9efcf8b0c2fdd6a"/>
  <p:tag name="KSO_WM_UNIT_DECORATE_INFO" val="{&quot;ReferentInfo&quot;:{&quot;Id&quot;:&quot;443f8045f8564536b28e1ce40fe340db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UNIT_SUBTYPE" val="h"/>
  <p:tag name="KSO_WM_UNIT_FILL_FORE_SCHEMECOLOR_INDEX_BRIGHTNESS" val="0"/>
  <p:tag name="KSO_WM_UNIT_FILL_FORE_SCHEMECOLOR_INDEX" val="5"/>
  <p:tag name="KSO_WM_UNIT_FILL_TYPE" val="1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PRESET_TEXT" val="经典上下导航版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7_1*a*1"/>
  <p:tag name="KSO_WM_TEMPLATE_CATEGORY" val="diagram"/>
  <p:tag name="KSO_WM_TEMPLATE_INDEX" val="20220057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443f8045f8564536b28e1ce40fe340db"/>
  <p:tag name="KSO_WM_UNIT_DECORATE_INFO" val="{&quot;ReferentInfo&quot;:{&quot;Id&quot;:&quot;9fa92157b43b40c7a9efcf8b0c2fdd6a&quot;,&quot;X&quot;:{&quot;Pos&quot;:1},&quot;Y&quot;:{&quot;Pos&quot;:2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204.xml><?xml version="1.0" encoding="utf-8"?>
<p:tagLst xmlns:p="http://schemas.openxmlformats.org/presentationml/2006/main">
  <p:tag name="KSO_WM_BEAUTIFY_FLAG" val="#wm#"/>
  <p:tag name="KSO_WM_TEMPLATE_CATEGORY" val="diagram"/>
  <p:tag name="KSO_WM_TEMPLATE_INDEX" val="20220057"/>
  <p:tag name="KSO_WM_SLIDE_ID" val="diagram20220057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SLIDE_LAYOUT" val="d"/>
  <p:tag name="KSO_WM_SLIDE_LAYOUT_CNT" val="1"/>
  <p:tag name="KSO_WM_SLIDE_LAYOUTTYPE" val="navigation"/>
  <p:tag name="KSO_WM_SLIDE_TYPE" val="text"/>
  <p:tag name="KSO_WM_SLIDE_SUBTYPE" val="picTxt"/>
  <p:tag name="KSO_WM_SLIDE_SIZE" val="960*516"/>
  <p:tag name="KSO_WM_SLIDE_POSITION" val="0*0"/>
  <p:tag name="KSO_WM_SLIDE_LAYOUT_INFO" val="{&quot;id&quot;:&quot;2024-06-24T19:16:40&quot;,&quot;margin&quot;:{&quot;bottom&quot;:0.847000002861023,&quot;left&quot;:1.2699999809265137,&quot;right&quot;:1.2699999809265137,&quot;top&quot;:2.117000102996826},&quot;type&quot;:0}"/>
  <p:tag name="KSO_WM_SLIDE_RATIO" val="1.777778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169_1*i*1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DEC_AREA_ID" val="544e3ac726024a87a4e983faf016091e"/>
  <p:tag name="KSO_WM_CHIP_GROUPID" val="5eedbca6fa6683b8872baa7d"/>
  <p:tag name="KSO_WM_CHIP_XID" val="5eedbca6fa6683b8872baa7e"/>
  <p:tag name="KSO_WM_UNIT_TEXT_FILL_FORE_SCHEMECOLOR_INDEX_BRIGHTNESS" val="0"/>
  <p:tag name="KSO_WM_UNIT_TEXT_FILL_FORE_SCHEMECOLOR_INDEX" val="2"/>
  <p:tag name="KSO_WM_UNIT_TEXT_FILL_TYPE" val="1"/>
  <p:tag name="KSO_WM_UNIT_VALUE" val="675"/>
  <p:tag name="KSO_WM_TEMPLATE_ASSEMBLE_XID" val="60656f2f4054ed1e2fb80528"/>
  <p:tag name="KSO_WM_TEMPLATE_ASSEMBLE_GROUPID" val="60656f2f4054ed1e2fb80528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169_1*i*2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SM_LIMIT_TYPE" val="2"/>
  <p:tag name="KSO_WM_UNIT_BLOCK" val="0"/>
  <p:tag name="KSO_WM_UNIT_DEC_AREA_ID" val="a9c2b6eb11da47fb875a3341252664a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edbca6fa6683b8872baa7d"/>
  <p:tag name="KSO_WM_CHIP_XID" val="5eedbca6fa6683b8872baa7e"/>
  <p:tag name="KSO_WM_UNIT_VALUE" val="20"/>
  <p:tag name="KSO_WM_TEMPLATE_ASSEMBLE_XID" val="60656f2f4054ed1e2fb80528"/>
  <p:tag name="KSO_WM_TEMPLATE_ASSEMBLE_GROUPID" val="60656f2f4054ed1e2fb80528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169_1*i*3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SM_LIMIT_TYPE" val="2"/>
  <p:tag name="KSO_WM_UNIT_BLOCK" val="0"/>
  <p:tag name="KSO_WM_UNIT_DEC_AREA_ID" val="30c65084b8f1453cb909e9c6048ae1c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edbca6fa6683b8872baa7d"/>
  <p:tag name="KSO_WM_CHIP_XID" val="5eedbca6fa6683b8872baa7e"/>
  <p:tag name="KSO_WM_UNIT_TEXT_FILL_FORE_SCHEMECOLOR_INDEX_BRIGHTNESS" val="0"/>
  <p:tag name="KSO_WM_UNIT_TEXT_FILL_FORE_SCHEMECOLOR_INDEX" val="14"/>
  <p:tag name="KSO_WM_UNIT_TEXT_FILL_TYPE" val="1"/>
  <p:tag name="KSO_WM_UNIT_VALUE" val="3"/>
  <p:tag name="KSO_WM_TEMPLATE_ASSEMBLE_XID" val="60656f2f4054ed1e2fb80528"/>
  <p:tag name="KSO_WM_TEMPLATE_ASSEMBLE_GROUPID" val="60656f2f4054ed1e2fb80528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2169_1*i*4"/>
  <p:tag name="KSO_WM_TEMPLATE_CATEGORY" val="diagram"/>
  <p:tag name="KSO_WM_TEMPLATE_INDEX" val="20212169"/>
  <p:tag name="KSO_WM_UNIT_LAYERLEVEL" val="1"/>
  <p:tag name="KSO_WM_TAG_VERSION" val="1.0"/>
  <p:tag name="KSO_WM_UNIT_BLOCK" val="0"/>
  <p:tag name="KSO_WM_UNIT_SM_LIMIT_TYPE" val="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4c5760f1573244b288069be05e051cb5&quot;,&quot;X&quot;:{&quot;Pos&quot;:1},&quot;Y&quot;:{&quot;Pos&quot;:1}},&quot;whChangeMode&quot;:0}"/>
  <p:tag name="KSO_WM_UNIT_DEC_AREA_ID" val="6c593065b925441185049ec7104e01a9"/>
  <p:tag name="KSO_WM_CHIP_GROUPID" val="5eedbca6fa6683b8872baa7d"/>
  <p:tag name="KSO_WM_CHIP_XID" val="5eedbca6fa6683b8872baa7e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480"/>
  <p:tag name="KSO_WM_TEMPLATE_ASSEMBLE_XID" val="60656f2f4054ed1e2fb80528"/>
  <p:tag name="KSO_WM_TEMPLATE_ASSEMBLE_GROUPID" val="60656f2f4054ed1e2fb80528"/>
</p:tagLst>
</file>

<file path=ppt/tags/tag20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169_1*f*1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2"/>
  <p:tag name="KSO_WM_UNIT_SHOW_EDIT_AREA_INDICATION" val="1"/>
  <p:tag name="KSO_WM_CHIP_GROUPID" val="5e6b05596848fb12bee65ac8"/>
  <p:tag name="KSO_WM_CHIP_XID" val="5e6b05596848fb12bee65aca"/>
  <p:tag name="KSO_WM_UNIT_DEC_AREA_ID" val="3d6647a8059d4cfea72b601870b01d5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1ce8ecbb05048718e0dbe368dd5b0a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2f4054ed1e2fb80528"/>
  <p:tag name="KSO_WM_TEMPLATE_ASSEMBLE_GROUPID" val="60656f2f4054ed1e2fb80528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2169_1*f*2"/>
  <p:tag name="KSO_WM_TEMPLATE_CATEGORY" val="diagram"/>
  <p:tag name="KSO_WM_TEMPLATE_INDEX" val="20212169"/>
  <p:tag name="KSO_WM_UNIT_LAYERLEVEL" val="1"/>
  <p:tag name="KSO_WM_TAG_VERSION" val="1.0"/>
  <p:tag name="KSO_WM_UNIT_DEFAULT_FONT" val="14;20;2"/>
  <p:tag name="KSO_WM_UNIT_BLOCK" val="0"/>
  <p:tag name="KSO_WM_UNIT_VALUE" val="247"/>
  <p:tag name="KSO_WM_UNIT_SHOW_EDIT_AREA_INDICATION" val="1"/>
  <p:tag name="KSO_WM_CHIP_GROUPID" val="5e6b05596848fb12bee65ac8"/>
  <p:tag name="KSO_WM_CHIP_XID" val="5e6b05596848fb12bee65aca"/>
  <p:tag name="KSO_WM_UNIT_DEC_AREA_ID" val="4c5760f1573244b288069be05e051cb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163ea665a7f462fba39aea648a424b8"/>
  <p:tag name="KSO_WM_UNIT_SUPPORT_BIG_FONT" val="1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2f4054ed1e2fb80528"/>
  <p:tag name="KSO_WM_TEMPLATE_ASSEMBLE_GROUPID" val="60656f2f4054ed1e2fb80528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1*i*1"/>
  <p:tag name="KSO_WM_TEMPLATE_CATEGORY" val="diagram"/>
  <p:tag name="KSO_WM_TEMPLATE_INDEX" val="20220057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9fa92157b43b40c7a9efcf8b0c2fdd6a"/>
  <p:tag name="KSO_WM_UNIT_DECORATE_INFO" val="{&quot;ReferentInfo&quot;:{&quot;Id&quot;:&quot;443f8045f8564536b28e1ce40fe340db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UNIT_SUBTYPE" val="h"/>
  <p:tag name="KSO_WM_UNIT_FILL_FORE_SCHEMECOLOR_INDEX_BRIGHTNESS" val="0"/>
  <p:tag name="KSO_WM_UNIT_FILL_FORE_SCHEMECOLOR_INDEX" val="5"/>
  <p:tag name="KSO_WM_UNIT_FILL_TYPE" val="1"/>
</p:tagLst>
</file>

<file path=ppt/tags/tag212.xml><?xml version="1.0" encoding="utf-8"?>
<p:tagLst xmlns:p="http://schemas.openxmlformats.org/presentationml/2006/main">
  <p:tag name="KSO_WM_UNIT_ISCONTENTSTITLE" val="0"/>
  <p:tag name="KSO_WM_UNIT_ISNUMDGMTITLE" val="0"/>
  <p:tag name="KSO_WM_UNIT_PRESET_TEXT" val="经典上下导航版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7_1*a*1"/>
  <p:tag name="KSO_WM_TEMPLATE_CATEGORY" val="diagram"/>
  <p:tag name="KSO_WM_TEMPLATE_INDEX" val="20220057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443f8045f8564536b28e1ce40fe340db"/>
  <p:tag name="KSO_WM_UNIT_DECORATE_INFO" val="{&quot;ReferentInfo&quot;:{&quot;Id&quot;:&quot;9fa92157b43b40c7a9efcf8b0c2fdd6a&quot;,&quot;X&quot;:{&quot;Pos&quot;:1},&quot;Y&quot;:{&quot;Pos&quot;:2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213.xml><?xml version="1.0" encoding="utf-8"?>
<p:tagLst xmlns:p="http://schemas.openxmlformats.org/presentationml/2006/main">
  <p:tag name="KSO_WM_BEAUTIFY_FLAG" val="#wm#"/>
  <p:tag name="KSO_WM_TEMPLATE_CATEGORY" val="diagram"/>
  <p:tag name="KSO_WM_TEMPLATE_INDEX" val="20220057"/>
  <p:tag name="KSO_WM_SLIDE_ID" val="diagram20220057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SLIDE_LAYOUT" val="d"/>
  <p:tag name="KSO_WM_SLIDE_LAYOUT_CNT" val="1"/>
  <p:tag name="KSO_WM_SLIDE_LAYOUTTYPE" val="navigation"/>
  <p:tag name="KSO_WM_SLIDE_TYPE" val="text"/>
  <p:tag name="KSO_WM_SLIDE_SUBTYPE" val="picTxt"/>
  <p:tag name="KSO_WM_SLIDE_SIZE" val="960*516"/>
  <p:tag name="KSO_WM_SLIDE_POSITION" val="0*0"/>
  <p:tag name="KSO_WM_SLIDE_LAYOUT_INFO" val="{&quot;id&quot;:&quot;2024-06-24T19:16:40&quot;,&quot;margin&quot;:{&quot;bottom&quot;:0.847000002861023,&quot;left&quot;:1.2699999809265137,&quot;right&quot;:1.2699999809265137,&quot;top&quot;:2.117000102996826},&quot;type&quot;:0}"/>
  <p:tag name="KSO_WM_SLIDE_RATIO" val="1.777778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169_1*i*1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DEC_AREA_ID" val="544e3ac726024a87a4e983faf016091e"/>
  <p:tag name="KSO_WM_CHIP_GROUPID" val="5eedbca6fa6683b8872baa7d"/>
  <p:tag name="KSO_WM_CHIP_XID" val="5eedbca6fa6683b8872baa7e"/>
  <p:tag name="KSO_WM_UNIT_TEXT_FILL_FORE_SCHEMECOLOR_INDEX_BRIGHTNESS" val="0"/>
  <p:tag name="KSO_WM_UNIT_TEXT_FILL_FORE_SCHEMECOLOR_INDEX" val="2"/>
  <p:tag name="KSO_WM_UNIT_TEXT_FILL_TYPE" val="1"/>
  <p:tag name="KSO_WM_UNIT_VALUE" val="675"/>
  <p:tag name="KSO_WM_TEMPLATE_ASSEMBLE_XID" val="60656f2f4054ed1e2fb80528"/>
  <p:tag name="KSO_WM_TEMPLATE_ASSEMBLE_GROUPID" val="60656f2f4054ed1e2fb80528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169_1*i*2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SM_LIMIT_TYPE" val="2"/>
  <p:tag name="KSO_WM_UNIT_BLOCK" val="0"/>
  <p:tag name="KSO_WM_UNIT_DEC_AREA_ID" val="a9c2b6eb11da47fb875a3341252664a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edbca6fa6683b8872baa7d"/>
  <p:tag name="KSO_WM_CHIP_XID" val="5eedbca6fa6683b8872baa7e"/>
  <p:tag name="KSO_WM_UNIT_VALUE" val="20"/>
  <p:tag name="KSO_WM_TEMPLATE_ASSEMBLE_XID" val="60656f2f4054ed1e2fb80528"/>
  <p:tag name="KSO_WM_TEMPLATE_ASSEMBLE_GROUPID" val="60656f2f4054ed1e2fb80528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169_1*i*3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SM_LIMIT_TYPE" val="2"/>
  <p:tag name="KSO_WM_UNIT_BLOCK" val="0"/>
  <p:tag name="KSO_WM_UNIT_DEC_AREA_ID" val="30c65084b8f1453cb909e9c6048ae1c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edbca6fa6683b8872baa7d"/>
  <p:tag name="KSO_WM_CHIP_XID" val="5eedbca6fa6683b8872baa7e"/>
  <p:tag name="KSO_WM_UNIT_TEXT_FILL_FORE_SCHEMECOLOR_INDEX_BRIGHTNESS" val="0"/>
  <p:tag name="KSO_WM_UNIT_TEXT_FILL_FORE_SCHEMECOLOR_INDEX" val="14"/>
  <p:tag name="KSO_WM_UNIT_TEXT_FILL_TYPE" val="1"/>
  <p:tag name="KSO_WM_UNIT_VALUE" val="3"/>
  <p:tag name="KSO_WM_TEMPLATE_ASSEMBLE_XID" val="60656f2f4054ed1e2fb80528"/>
  <p:tag name="KSO_WM_TEMPLATE_ASSEMBLE_GROUPID" val="60656f2f4054ed1e2fb80528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2169_1*i*4"/>
  <p:tag name="KSO_WM_TEMPLATE_CATEGORY" val="diagram"/>
  <p:tag name="KSO_WM_TEMPLATE_INDEX" val="20212169"/>
  <p:tag name="KSO_WM_UNIT_LAYERLEVEL" val="1"/>
  <p:tag name="KSO_WM_TAG_VERSION" val="1.0"/>
  <p:tag name="KSO_WM_UNIT_BLOCK" val="0"/>
  <p:tag name="KSO_WM_UNIT_SM_LIMIT_TYPE" val="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4c5760f1573244b288069be05e051cb5&quot;,&quot;X&quot;:{&quot;Pos&quot;:1},&quot;Y&quot;:{&quot;Pos&quot;:1}},&quot;whChangeMode&quot;:0}"/>
  <p:tag name="KSO_WM_UNIT_DEC_AREA_ID" val="6c593065b925441185049ec7104e01a9"/>
  <p:tag name="KSO_WM_CHIP_GROUPID" val="5eedbca6fa6683b8872baa7d"/>
  <p:tag name="KSO_WM_CHIP_XID" val="5eedbca6fa6683b8872baa7e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480"/>
  <p:tag name="KSO_WM_TEMPLATE_ASSEMBLE_XID" val="60656f2f4054ed1e2fb80528"/>
  <p:tag name="KSO_WM_TEMPLATE_ASSEMBLE_GROUPID" val="60656f2f4054ed1e2fb80528"/>
</p:tagLst>
</file>

<file path=ppt/tags/tag21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169_1*f*1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2"/>
  <p:tag name="KSO_WM_UNIT_SHOW_EDIT_AREA_INDICATION" val="1"/>
  <p:tag name="KSO_WM_CHIP_GROUPID" val="5e6b05596848fb12bee65ac8"/>
  <p:tag name="KSO_WM_CHIP_XID" val="5e6b05596848fb12bee65aca"/>
  <p:tag name="KSO_WM_UNIT_DEC_AREA_ID" val="3d6647a8059d4cfea72b601870b01d5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1ce8ecbb05048718e0dbe368dd5b0a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2f4054ed1e2fb80528"/>
  <p:tag name="KSO_WM_TEMPLATE_ASSEMBLE_GROUPID" val="60656f2f4054ed1e2fb80528"/>
</p:tagLst>
</file>

<file path=ppt/tags/tag21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2169_1*f*2"/>
  <p:tag name="KSO_WM_TEMPLATE_CATEGORY" val="diagram"/>
  <p:tag name="KSO_WM_TEMPLATE_INDEX" val="20212169"/>
  <p:tag name="KSO_WM_UNIT_LAYERLEVEL" val="1"/>
  <p:tag name="KSO_WM_TAG_VERSION" val="1.0"/>
  <p:tag name="KSO_WM_UNIT_DEFAULT_FONT" val="14;20;2"/>
  <p:tag name="KSO_WM_UNIT_BLOCK" val="0"/>
  <p:tag name="KSO_WM_UNIT_VALUE" val="247"/>
  <p:tag name="KSO_WM_UNIT_SHOW_EDIT_AREA_INDICATION" val="1"/>
  <p:tag name="KSO_WM_CHIP_GROUPID" val="5e6b05596848fb12bee65ac8"/>
  <p:tag name="KSO_WM_CHIP_XID" val="5e6b05596848fb12bee65aca"/>
  <p:tag name="KSO_WM_UNIT_DEC_AREA_ID" val="4c5760f1573244b288069be05e051cb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163ea665a7f462fba39aea648a424b8"/>
  <p:tag name="KSO_WM_UNIT_SUPPORT_BIG_FONT" val="1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2f4054ed1e2fb80528"/>
  <p:tag name="KSO_WM_TEMPLATE_ASSEMBLE_GROUPID" val="60656f2f4054ed1e2fb80528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1*i*1"/>
  <p:tag name="KSO_WM_TEMPLATE_CATEGORY" val="diagram"/>
  <p:tag name="KSO_WM_TEMPLATE_INDEX" val="20220057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9fa92157b43b40c7a9efcf8b0c2fdd6a"/>
  <p:tag name="KSO_WM_UNIT_DECORATE_INFO" val="{&quot;ReferentInfo&quot;:{&quot;Id&quot;:&quot;443f8045f8564536b28e1ce40fe340db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UNIT_SUBTYPE" val="h"/>
  <p:tag name="KSO_WM_UNIT_FILL_FORE_SCHEMECOLOR_INDEX_BRIGHTNESS" val="0"/>
  <p:tag name="KSO_WM_UNIT_FILL_FORE_SCHEMECOLOR_INDEX" val="5"/>
  <p:tag name="KSO_WM_UNIT_FILL_TYPE" val="1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PRESET_TEXT" val="经典上下导航版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7_1*a*1"/>
  <p:tag name="KSO_WM_TEMPLATE_CATEGORY" val="diagram"/>
  <p:tag name="KSO_WM_TEMPLATE_INDEX" val="20220057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443f8045f8564536b28e1ce40fe340db"/>
  <p:tag name="KSO_WM_UNIT_DECORATE_INFO" val="{&quot;ReferentInfo&quot;:{&quot;Id&quot;:&quot;9fa92157b43b40c7a9efcf8b0c2fdd6a&quot;,&quot;X&quot;:{&quot;Pos&quot;:1},&quot;Y&quot;:{&quot;Pos&quot;:2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222.xml><?xml version="1.0" encoding="utf-8"?>
<p:tagLst xmlns:p="http://schemas.openxmlformats.org/presentationml/2006/main">
  <p:tag name="KSO_WM_BEAUTIFY_FLAG" val="#wm#"/>
  <p:tag name="KSO_WM_TEMPLATE_CATEGORY" val="diagram"/>
  <p:tag name="KSO_WM_TEMPLATE_INDEX" val="20220057"/>
  <p:tag name="KSO_WM_SLIDE_ID" val="diagram20220057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SLIDE_LAYOUT" val="d"/>
  <p:tag name="KSO_WM_SLIDE_LAYOUT_CNT" val="1"/>
  <p:tag name="KSO_WM_SLIDE_LAYOUTTYPE" val="navigation"/>
  <p:tag name="KSO_WM_SLIDE_TYPE" val="text"/>
  <p:tag name="KSO_WM_SLIDE_SUBTYPE" val="picTxt"/>
  <p:tag name="KSO_WM_SLIDE_SIZE" val="960*516"/>
  <p:tag name="KSO_WM_SLIDE_POSITION" val="0*0"/>
  <p:tag name="KSO_WM_SLIDE_LAYOUT_INFO" val="{&quot;id&quot;:&quot;2024-06-24T19:16:40&quot;,&quot;margin&quot;:{&quot;bottom&quot;:0.847000002861023,&quot;left&quot;:1.2699999809265137,&quot;right&quot;:1.2699999809265137,&quot;top&quot;:2.117000102996826},&quot;type&quot;:0}"/>
  <p:tag name="KSO_WM_SLIDE_RATIO" val="1.777778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169_1*i*1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DEC_AREA_ID" val="544e3ac726024a87a4e983faf016091e"/>
  <p:tag name="KSO_WM_CHIP_GROUPID" val="5eedbca6fa6683b8872baa7d"/>
  <p:tag name="KSO_WM_CHIP_XID" val="5eedbca6fa6683b8872baa7e"/>
  <p:tag name="KSO_WM_UNIT_TEXT_FILL_FORE_SCHEMECOLOR_INDEX_BRIGHTNESS" val="0"/>
  <p:tag name="KSO_WM_UNIT_TEXT_FILL_FORE_SCHEMECOLOR_INDEX" val="2"/>
  <p:tag name="KSO_WM_UNIT_TEXT_FILL_TYPE" val="1"/>
  <p:tag name="KSO_WM_UNIT_VALUE" val="675"/>
  <p:tag name="KSO_WM_TEMPLATE_ASSEMBLE_XID" val="60656f2f4054ed1e2fb80528"/>
  <p:tag name="KSO_WM_TEMPLATE_ASSEMBLE_GROUPID" val="60656f2f4054ed1e2fb80528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169_1*i*2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SM_LIMIT_TYPE" val="2"/>
  <p:tag name="KSO_WM_UNIT_BLOCK" val="0"/>
  <p:tag name="KSO_WM_UNIT_DEC_AREA_ID" val="a9c2b6eb11da47fb875a3341252664a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edbca6fa6683b8872baa7d"/>
  <p:tag name="KSO_WM_CHIP_XID" val="5eedbca6fa6683b8872baa7e"/>
  <p:tag name="KSO_WM_UNIT_VALUE" val="20"/>
  <p:tag name="KSO_WM_TEMPLATE_ASSEMBLE_XID" val="60656f2f4054ed1e2fb80528"/>
  <p:tag name="KSO_WM_TEMPLATE_ASSEMBLE_GROUPID" val="60656f2f4054ed1e2fb80528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169_1*i*3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SM_LIMIT_TYPE" val="2"/>
  <p:tag name="KSO_WM_UNIT_BLOCK" val="0"/>
  <p:tag name="KSO_WM_UNIT_DEC_AREA_ID" val="30c65084b8f1453cb909e9c6048ae1c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edbca6fa6683b8872baa7d"/>
  <p:tag name="KSO_WM_CHIP_XID" val="5eedbca6fa6683b8872baa7e"/>
  <p:tag name="KSO_WM_UNIT_TEXT_FILL_FORE_SCHEMECOLOR_INDEX_BRIGHTNESS" val="0"/>
  <p:tag name="KSO_WM_UNIT_TEXT_FILL_FORE_SCHEMECOLOR_INDEX" val="14"/>
  <p:tag name="KSO_WM_UNIT_TEXT_FILL_TYPE" val="1"/>
  <p:tag name="KSO_WM_UNIT_VALUE" val="3"/>
  <p:tag name="KSO_WM_TEMPLATE_ASSEMBLE_XID" val="60656f2f4054ed1e2fb80528"/>
  <p:tag name="KSO_WM_TEMPLATE_ASSEMBLE_GROUPID" val="60656f2f4054ed1e2fb80528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2169_1*i*4"/>
  <p:tag name="KSO_WM_TEMPLATE_CATEGORY" val="diagram"/>
  <p:tag name="KSO_WM_TEMPLATE_INDEX" val="20212169"/>
  <p:tag name="KSO_WM_UNIT_LAYERLEVEL" val="1"/>
  <p:tag name="KSO_WM_TAG_VERSION" val="1.0"/>
  <p:tag name="KSO_WM_UNIT_BLOCK" val="0"/>
  <p:tag name="KSO_WM_UNIT_SM_LIMIT_TYPE" val="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4c5760f1573244b288069be05e051cb5&quot;,&quot;X&quot;:{&quot;Pos&quot;:1},&quot;Y&quot;:{&quot;Pos&quot;:1}},&quot;whChangeMode&quot;:0}"/>
  <p:tag name="KSO_WM_UNIT_DEC_AREA_ID" val="6c593065b925441185049ec7104e01a9"/>
  <p:tag name="KSO_WM_CHIP_GROUPID" val="5eedbca6fa6683b8872baa7d"/>
  <p:tag name="KSO_WM_CHIP_XID" val="5eedbca6fa6683b8872baa7e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480"/>
  <p:tag name="KSO_WM_TEMPLATE_ASSEMBLE_XID" val="60656f2f4054ed1e2fb80528"/>
  <p:tag name="KSO_WM_TEMPLATE_ASSEMBLE_GROUPID" val="60656f2f4054ed1e2fb80528"/>
</p:tagLst>
</file>

<file path=ppt/tags/tag22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169_1*f*1"/>
  <p:tag name="KSO_WM_TEMPLATE_CATEGORY" val="diagram"/>
  <p:tag name="KSO_WM_TEMPLATE_INDEX" val="202121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2"/>
  <p:tag name="KSO_WM_UNIT_SHOW_EDIT_AREA_INDICATION" val="1"/>
  <p:tag name="KSO_WM_CHIP_GROUPID" val="5e6b05596848fb12bee65ac8"/>
  <p:tag name="KSO_WM_CHIP_XID" val="5e6b05596848fb12bee65aca"/>
  <p:tag name="KSO_WM_UNIT_DEC_AREA_ID" val="3d6647a8059d4cfea72b601870b01d5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1ce8ecbb05048718e0dbe368dd5b0a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2f4054ed1e2fb80528"/>
  <p:tag name="KSO_WM_TEMPLATE_ASSEMBLE_GROUPID" val="60656f2f4054ed1e2fb80528"/>
</p:tagLst>
</file>

<file path=ppt/tags/tag22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2169_1*f*2"/>
  <p:tag name="KSO_WM_TEMPLATE_CATEGORY" val="diagram"/>
  <p:tag name="KSO_WM_TEMPLATE_INDEX" val="20212169"/>
  <p:tag name="KSO_WM_UNIT_LAYERLEVEL" val="1"/>
  <p:tag name="KSO_WM_TAG_VERSION" val="1.0"/>
  <p:tag name="KSO_WM_UNIT_DEFAULT_FONT" val="14;20;2"/>
  <p:tag name="KSO_WM_UNIT_BLOCK" val="0"/>
  <p:tag name="KSO_WM_UNIT_VALUE" val="247"/>
  <p:tag name="KSO_WM_UNIT_SHOW_EDIT_AREA_INDICATION" val="1"/>
  <p:tag name="KSO_WM_CHIP_GROUPID" val="5e6b05596848fb12bee65ac8"/>
  <p:tag name="KSO_WM_CHIP_XID" val="5e6b05596848fb12bee65aca"/>
  <p:tag name="KSO_WM_UNIT_DEC_AREA_ID" val="4c5760f1573244b288069be05e051cb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163ea665a7f462fba39aea648a424b8"/>
  <p:tag name="KSO_WM_UNIT_SUPPORT_BIG_FONT" val="1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2f4054ed1e2fb80528"/>
  <p:tag name="KSO_WM_TEMPLATE_ASSEMBLE_GROUPID" val="60656f2f4054ed1e2fb80528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1*i*1"/>
  <p:tag name="KSO_WM_TEMPLATE_CATEGORY" val="diagram"/>
  <p:tag name="KSO_WM_TEMPLATE_INDEX" val="20220057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9fa92157b43b40c7a9efcf8b0c2fdd6a"/>
  <p:tag name="KSO_WM_UNIT_DECORATE_INFO" val="{&quot;ReferentInfo&quot;:{&quot;Id&quot;:&quot;443f8045f8564536b28e1ce40fe340db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UNIT_SUBTYPE" val="h"/>
  <p:tag name="KSO_WM_UNIT_FILL_FORE_SCHEMECOLOR_INDEX_BRIGHTNESS" val="0"/>
  <p:tag name="KSO_WM_UNIT_FILL_FORE_SCHEMECOLOR_INDEX" val="5"/>
  <p:tag name="KSO_WM_UNI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ISNUMDGMTITLE" val="0"/>
  <p:tag name="KSO_WM_UNIT_PRESET_TEXT" val="经典上下导航版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7_1*a*1"/>
  <p:tag name="KSO_WM_TEMPLATE_CATEGORY" val="diagram"/>
  <p:tag name="KSO_WM_TEMPLATE_INDEX" val="20220057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443f8045f8564536b28e1ce40fe340db"/>
  <p:tag name="KSO_WM_UNIT_DECORATE_INFO" val="{&quot;ReferentInfo&quot;:{&quot;Id&quot;:&quot;9fa92157b43b40c7a9efcf8b0c2fdd6a&quot;,&quot;X&quot;:{&quot;Pos&quot;:1},&quot;Y&quot;:{&quot;Pos&quot;:2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231.xml><?xml version="1.0" encoding="utf-8"?>
<p:tagLst xmlns:p="http://schemas.openxmlformats.org/presentationml/2006/main">
  <p:tag name="KSO_WM_BEAUTIFY_FLAG" val="#wm#"/>
  <p:tag name="KSO_WM_TEMPLATE_CATEGORY" val="diagram"/>
  <p:tag name="KSO_WM_TEMPLATE_INDEX" val="20220057"/>
  <p:tag name="KSO_WM_SLIDE_ID" val="diagram20220057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SLIDE_LAYOUT" val="d"/>
  <p:tag name="KSO_WM_SLIDE_LAYOUT_CNT" val="1"/>
  <p:tag name="KSO_WM_SLIDE_LAYOUTTYPE" val="navigation"/>
  <p:tag name="KSO_WM_SLIDE_TYPE" val="text"/>
  <p:tag name="KSO_WM_SLIDE_SUBTYPE" val="picTxt"/>
  <p:tag name="KSO_WM_SLIDE_SIZE" val="960*516"/>
  <p:tag name="KSO_WM_SLIDE_POSITION" val="0*0"/>
  <p:tag name="KSO_WM_SLIDE_LAYOUT_INFO" val="{&quot;id&quot;:&quot;2024-06-24T19:16:40&quot;,&quot;margin&quot;:{&quot;bottom&quot;:0.847000002861023,&quot;left&quot;:1.2699999809265137,&quot;right&quot;:1.2699999809265137,&quot;top&quot;:2.117000102996826},&quot;type&quot;:0}"/>
  <p:tag name="KSO_WM_SLIDE_RATIO" val="1.777778"/>
</p:tagLst>
</file>

<file path=ppt/tags/tag23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30_3*l_h_f*1_1_1"/>
  <p:tag name="KSO_WM_TEMPLATE_CATEGORY" val="diagram"/>
  <p:tag name="KSO_WM_TEMPLATE_INDEX" val="2023093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UNIT_PRESET_TEXT" val="输入你的智能图形项正文，请尽量言简意赅的阐述观点。"/>
  <p:tag name="KSO_WM_DIAGRAM_MAX_ITEMCNT" val="6"/>
  <p:tag name="KSO_WM_DIAGRAM_MIN_ITEMCNT" val="2"/>
  <p:tag name="KSO_WM_DIAGRAM_VIRTUALLY_FRAME" val="{&quot;height&quot;:393.89788818359375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2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30_3*l_h_a*1_1_1"/>
  <p:tag name="KSO_WM_TEMPLATE_CATEGORY" val="diagram"/>
  <p:tag name="KSO_WM_TEMPLATE_INDEX" val="2023093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UNIT_PRESET_TEXT" val="添加项标题"/>
  <p:tag name="KSO_WM_UNIT_TEXT_FILL_FORE_SCHEMECOLOR_INDEX" val="5"/>
  <p:tag name="KSO_WM_DIAGRAM_MAX_ITEMCNT" val="6"/>
  <p:tag name="KSO_WM_DIAGRAM_MIN_ITEMCNT" val="2"/>
  <p:tag name="KSO_WM_DIAGRAM_VIRTUALLY_FRAME" val="{&quot;height&quot;:393.89788818359375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23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30_3*l_h_f*1_2_1"/>
  <p:tag name="KSO_WM_TEMPLATE_CATEGORY" val="diagram"/>
  <p:tag name="KSO_WM_TEMPLATE_INDEX" val="2023093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93.89788818359375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输入你的智能图形项正文，请尽量言简意赅的阐述观点。"/>
  <p:tag name="KSO_WM_DIAGRAM_USE_COLOR_VALUE" val="{&quot;color_scheme&quot;:1,&quot;color_type&quot;:1,&quot;theme_color_indexes&quot;:[]}"/>
</p:tagLst>
</file>

<file path=ppt/tags/tag2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30_3*l_h_a*1_2_1"/>
  <p:tag name="KSO_WM_TEMPLATE_CATEGORY" val="diagram"/>
  <p:tag name="KSO_WM_TEMPLATE_INDEX" val="2023093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UNIT_TEXT_FILL_FORE_SCHEMECOLOR_INDEX" val="5"/>
  <p:tag name="KSO_WM_DIAGRAM_MAX_ITEMCNT" val="6"/>
  <p:tag name="KSO_WM_DIAGRAM_MIN_ITEMCNT" val="2"/>
  <p:tag name="KSO_WM_DIAGRAM_VIRTUALLY_FRAME" val="{&quot;height&quot;:393.89788818359375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项标题"/>
  <p:tag name="KSO_WM_DIAGRAM_USE_COLOR_VALUE" val="{&quot;color_scheme&quot;:1,&quot;color_type&quot;:1,&quot;theme_color_indexes&quot;:[]}"/>
</p:tagLst>
</file>

<file path=ppt/tags/tag23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30_3*l_h_f*1_3_1"/>
  <p:tag name="KSO_WM_TEMPLATE_CATEGORY" val="diagram"/>
  <p:tag name="KSO_WM_TEMPLATE_INDEX" val="2023093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93.89788818359375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输入你的智能图形项正文，请尽量言简意赅的阐述观点。"/>
  <p:tag name="KSO_WM_DIAGRAM_USE_COLOR_VALUE" val="{&quot;color_scheme&quot;:1,&quot;color_type&quot;:1,&quot;theme_color_indexes&quot;:[]}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30_3*l_h_a*1_3_1"/>
  <p:tag name="KSO_WM_TEMPLATE_CATEGORY" val="diagram"/>
  <p:tag name="KSO_WM_TEMPLATE_INDEX" val="2023093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UNIT_TEXT_FILL_FORE_SCHEMECOLOR_INDEX" val="5"/>
  <p:tag name="KSO_WM_DIAGRAM_MAX_ITEMCNT" val="6"/>
  <p:tag name="KSO_WM_DIAGRAM_MIN_ITEMCNT" val="2"/>
  <p:tag name="KSO_WM_DIAGRAM_VIRTUALLY_FRAME" val="{&quot;height&quot;:393.89788818359375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项标题"/>
  <p:tag name="KSO_WM_DIAGRAM_USE_COLOR_VALUE" val="{&quot;color_scheme&quot;:1,&quot;color_type&quot;:1,&quot;theme_color_indexes&quot;:[]}"/>
</p:tagLst>
</file>

<file path=ppt/tags/tag23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0930_3*l_h_f*1_4_1"/>
  <p:tag name="KSO_WM_TEMPLATE_CATEGORY" val="diagram"/>
  <p:tag name="KSO_WM_TEMPLATE_INDEX" val="2023093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93.89788818359375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输入你的智能图形项正文，请尽量言简意赅的阐述观点。请尽量言简意赅的阐述观点"/>
  <p:tag name="KSO_WM_DIAGRAM_USE_COLOR_VALUE" val="{&quot;color_scheme&quot;:1,&quot;color_type&quot;:1,&quot;theme_color_indexes&quot;:[]}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0930_3*l_h_a*1_4_1"/>
  <p:tag name="KSO_WM_TEMPLATE_CATEGORY" val="diagram"/>
  <p:tag name="KSO_WM_TEMPLATE_INDEX" val="2023093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UNIT_TEXT_FILL_FORE_SCHEMECOLOR_INDEX" val="5"/>
  <p:tag name="KSO_WM_DIAGRAM_MAX_ITEMCNT" val="6"/>
  <p:tag name="KSO_WM_DIAGRAM_MIN_ITEMCNT" val="2"/>
  <p:tag name="KSO_WM_DIAGRAM_VIRTUALLY_FRAME" val="{&quot;height&quot;:393.89788818359375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项标题"/>
  <p:tag name="KSO_WM_DIAGRAM_USE_COLOR_VALUE" val="{&quot;color_scheme&quot;:1,&quot;color_type&quot;:1,&quot;theme_color_indexes&quot;:[]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1*i*1"/>
  <p:tag name="KSO_WM_TEMPLATE_CATEGORY" val="diagram"/>
  <p:tag name="KSO_WM_TEMPLATE_INDEX" val="20220057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9fa92157b43b40c7a9efcf8b0c2fdd6a"/>
  <p:tag name="KSO_WM_UNIT_DECORATE_INFO" val="{&quot;ReferentInfo&quot;:{&quot;Id&quot;:&quot;443f8045f8564536b28e1ce40fe340db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UNIT_SUBTYPE" val="h"/>
  <p:tag name="KSO_WM_UNIT_FILL_FORE_SCHEMECOLOR_INDEX_BRIGHTNESS" val="0"/>
  <p:tag name="KSO_WM_UNIT_FILL_FORE_SCHEMECOLOR_INDEX" val="5"/>
  <p:tag name="KSO_WM_UNIT_FILL_TYPE" val="1"/>
</p:tagLst>
</file>

<file path=ppt/tags/tag241.xml><?xml version="1.0" encoding="utf-8"?>
<p:tagLst xmlns:p="http://schemas.openxmlformats.org/presentationml/2006/main">
  <p:tag name="KSO_WM_UNIT_ISCONTENTSTITLE" val="0"/>
  <p:tag name="KSO_WM_UNIT_ISNUMDGMTITLE" val="0"/>
  <p:tag name="KSO_WM_UNIT_PRESET_TEXT" val="经典上下导航版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7_1*a*1"/>
  <p:tag name="KSO_WM_TEMPLATE_CATEGORY" val="diagram"/>
  <p:tag name="KSO_WM_TEMPLATE_INDEX" val="20220057"/>
  <p:tag name="KSO_WM_UNIT_LAYERLEVEL" val="1"/>
  <p:tag name="KSO_WM_TAG_VERSION" val="1.0"/>
  <p:tag name="KSO_WM_BEAUTIFY_FLAG" val=""/>
  <p:tag name="KSO_WM_UNIT_BLOCK" val="0"/>
  <p:tag name="KSO_WM_UNIT_SM_LIMIT_TYPE" val="2"/>
  <p:tag name="KSO_WM_UNIT_DEC_AREA_ID" val="443f8045f8564536b28e1ce40fe340db"/>
  <p:tag name="KSO_WM_UNIT_DECORATE_INFO" val="{&quot;ReferentInfo&quot;:{&quot;Id&quot;:&quot;9fa92157b43b40c7a9efcf8b0c2fdd6a&quot;,&quot;X&quot;:{&quot;Pos&quot;:1},&quot;Y&quot;:{&quot;Pos&quot;:2}},&quot;DecorateInfoX&quot;:{&quot;Pos&quot;:1,&quot;IsAbs&quot;:true},&quot;DecorateInfoY&quot;:{&quot;Pos&quot;:2,&quot;IsAbs&quot;:true},&quot;DecorateInfoW&quot;:{&quot;IsAbs&quot;:true},&quot;DecorateInfoH&quot;:{&quot;IsAbs&quot;:tru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242.xml><?xml version="1.0" encoding="utf-8"?>
<p:tagLst xmlns:p="http://schemas.openxmlformats.org/presentationml/2006/main">
  <p:tag name="KSO_WM_BEAUTIFY_FLAG" val="#wm#"/>
  <p:tag name="KSO_WM_TEMPLATE_CATEGORY" val="diagram"/>
  <p:tag name="KSO_WM_TEMPLATE_INDEX" val="20220057"/>
</p:tagLst>
</file>

<file path=ppt/tags/tag243.xml><?xml version="1.0" encoding="utf-8"?>
<p:tagLst xmlns:p="http://schemas.openxmlformats.org/presentationml/2006/main">
  <p:tag name="commondata" val="eyJoZGlkIjoiNzY5M2RhMmNiYjdiMjhkM2IxOTRkZjU0NTY3MDFhYzcifQ=="/>
  <p:tag name="resource_record_key" val="{&quot;65&quot;:[20196581],&quot;70&quot;:[3314506,3316090,3312282,3314165]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8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8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  <p:tag name="KSO_WM_TAG_VERSION" val="1.0"/>
  <p:tag name="KSO_WM_BEAUTIFY_FLAG" val="#wm#"/>
  <p:tag name="KSO_WM_TEMPLATE_CATEGORY" val="custom"/>
  <p:tag name="KSO_WM_TEMPLATE_INDEX" val="20196581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WPS 演示</Application>
  <PresentationFormat>宽屏</PresentationFormat>
  <Paragraphs>227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Segoe UI</vt:lpstr>
      <vt:lpstr>Wingdings</vt:lpstr>
      <vt:lpstr>ＭＳ Ｐゴシック</vt:lpstr>
      <vt:lpstr>Arial Unicode MS</vt:lpstr>
      <vt:lpstr>Calibri</vt:lpstr>
      <vt:lpstr>Office 主题​​</vt:lpstr>
      <vt:lpstr>スクラム開発の基礎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哇嘎吗吗</cp:lastModifiedBy>
  <cp:revision>177</cp:revision>
  <dcterms:created xsi:type="dcterms:W3CDTF">2019-06-19T02:08:00Z</dcterms:created>
  <dcterms:modified xsi:type="dcterms:W3CDTF">2024-06-26T00:30:51Z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A8C76EEDC59D473290C0B46A8ADE7E4B_11</vt:lpwstr>
  </property>
</Properties>
</file>