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6CC3-1A4E-424E-953B-10257764F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D255A-031E-4144-82CB-A401887FB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B3343-549F-4F77-AA88-5CE6E058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5D94-FE63-4C93-80FD-BA22956B2B9A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3A180-F85A-4D17-B8F7-A4965439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D1674-29F4-48C3-9D31-B3AD7D86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2038-C4CE-44C3-BBE8-B5439E75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9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68C4-30C7-44C8-849D-965AE710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89571-AF6F-4E84-8B4B-B9296D3AC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70407-5CC1-4FDB-A972-F473D3A9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5D94-FE63-4C93-80FD-BA22956B2B9A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C8709-76A5-4996-9BA9-4279FCE8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D52E3-A392-4C4A-A7C7-C22FADA0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2038-C4CE-44C3-BBE8-B5439E75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3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2B587-470D-47F4-BCE6-99E035C5F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53AE4-7262-4BB7-B48D-20B506458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62D78-D86A-48F7-AB26-967A0B07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5D94-FE63-4C93-80FD-BA22956B2B9A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F3444-F677-4E91-B61A-31F2833F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C9DC2-33EC-4DE2-A11E-25B8BEE1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2038-C4CE-44C3-BBE8-B5439E75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5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B744-03AD-4618-A247-4D959628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1744D-BFB6-409B-9159-F6E85B602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CC0A4-7283-4AC9-B5B7-395C2F53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5D94-FE63-4C93-80FD-BA22956B2B9A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66314-1AA1-42BB-A587-B30E3AF8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B598F-EBCA-4C41-9C1C-6329A65E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2038-C4CE-44C3-BBE8-B5439E75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9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83F1-181E-4D89-A217-02533021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26DB-3A3D-424D-94E6-9C79A17D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62A1D-2637-448D-8BA5-348E9A6B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5D94-FE63-4C93-80FD-BA22956B2B9A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7D25-88C8-4A23-A17C-2BE0D8B3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EE9E4-F6C6-4367-B577-CFE6F982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2038-C4CE-44C3-BBE8-B5439E75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1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B1D9-0313-4BE2-9ACB-DC1BF30C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C8D3-DA2D-418A-8F7B-420458F6B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E819A-2ED7-452A-93B1-8E8A2D02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2C4D5-7521-4A9D-8410-A2CB5C0A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5D94-FE63-4C93-80FD-BA22956B2B9A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706DB-45BA-4BD5-A8E3-C3723867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69F50-C767-4EE1-BBEE-7EE46E6B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2038-C4CE-44C3-BBE8-B5439E75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8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72B2-D32C-4F88-8B10-AAC87444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420AD-1974-4568-86D8-31D40F97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DBCEB-DE4C-49EF-B208-FC72FACF3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7864F-9C28-4FB7-A8AD-7551C081A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2301E-9E1A-4B3A-8EE7-D4F7DC505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7DBF2-7E03-46B9-8F0C-6DACF058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5D94-FE63-4C93-80FD-BA22956B2B9A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622A9-20DE-4BC4-B56D-7D6CA243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B78BA-BCD0-41ED-8C90-4F561DFA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2038-C4CE-44C3-BBE8-B5439E75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398E-5CE9-47E1-B166-0CA13983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4EEFF-6338-45C9-B4D4-5A3EBD55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5D94-FE63-4C93-80FD-BA22956B2B9A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72017-82A1-4E8F-8ED5-F9064F88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26E1A-230E-43AA-AD5B-50E441A8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2038-C4CE-44C3-BBE8-B5439E75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3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4A0BD-29D8-4CE6-94F1-F56B2980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5D94-FE63-4C93-80FD-BA22956B2B9A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64634-E54D-4DFB-A406-CB02DDFD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79D68-6322-4316-A123-E64B0A0F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2038-C4CE-44C3-BBE8-B5439E75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B11A-0A2E-44E6-BBB6-7634CE0C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C2339-9586-415A-810F-492CEF8B2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5ABFF-2C53-4985-AF33-B3941188C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BC85C-E6EA-4BD1-8136-1654FEC0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5D94-FE63-4C93-80FD-BA22956B2B9A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2733D-7B3A-4B5F-AF86-48D36377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3C3B4-B07E-463F-A14D-3C4FA6DD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2038-C4CE-44C3-BBE8-B5439E75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7504-6398-42C2-9B7E-EE6A17AF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DE1CA-5350-4499-B61D-43A9E8FE3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ECEFF-3A24-40AC-AA50-249339B2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DFBDD-F745-4E1C-8E4D-F6B4C31B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5D94-FE63-4C93-80FD-BA22956B2B9A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B4EF9-6EE0-4128-83D1-D37245BD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5CDD1-7CDE-4E2E-B32D-4EFA4CE8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2038-C4CE-44C3-BBE8-B5439E75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7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5D8D7-872F-4DE1-AD0E-854CCB0B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A5761-5848-4348-B5EA-2F4F5BA70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A7B6A-430A-4E33-97FA-9F61ECE84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05D94-FE63-4C93-80FD-BA22956B2B9A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7C87B-5F0C-476A-976D-6B33DBB7D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0B79B-3E9E-49ED-83B7-2AEA39AF3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62038-C4CE-44C3-BBE8-B5439E75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2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5F3FB8-095B-4483-BCCC-8A65C3142471}"/>
              </a:ext>
            </a:extLst>
          </p:cNvPr>
          <p:cNvSpPr/>
          <p:nvPr/>
        </p:nvSpPr>
        <p:spPr>
          <a:xfrm>
            <a:off x="2922309" y="1489435"/>
            <a:ext cx="1894788" cy="28468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07CCDA-FF4B-4297-A419-7009A1D1AC7B}"/>
              </a:ext>
            </a:extLst>
          </p:cNvPr>
          <p:cNvSpPr/>
          <p:nvPr/>
        </p:nvSpPr>
        <p:spPr>
          <a:xfrm>
            <a:off x="3139126" y="1659118"/>
            <a:ext cx="1489435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Raspberry PI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95BE56-8D09-443E-B955-8730833E7AE0}"/>
              </a:ext>
            </a:extLst>
          </p:cNvPr>
          <p:cNvSpPr/>
          <p:nvPr/>
        </p:nvSpPr>
        <p:spPr>
          <a:xfrm>
            <a:off x="3139125" y="3429000"/>
            <a:ext cx="1489435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67BA90-2899-445A-ABF9-421137E78042}"/>
              </a:ext>
            </a:extLst>
          </p:cNvPr>
          <p:cNvSpPr/>
          <p:nvPr/>
        </p:nvSpPr>
        <p:spPr>
          <a:xfrm>
            <a:off x="3139126" y="2535811"/>
            <a:ext cx="1489435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GSM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C9AF23-E07D-408A-8BD8-15D8DC2D2DD3}"/>
              </a:ext>
            </a:extLst>
          </p:cNvPr>
          <p:cNvSpPr/>
          <p:nvPr/>
        </p:nvSpPr>
        <p:spPr>
          <a:xfrm>
            <a:off x="1179921" y="2582944"/>
            <a:ext cx="1489435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Supply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14A3CB-ADEF-440A-8F3B-986C2084C9B9}"/>
              </a:ext>
            </a:extLst>
          </p:cNvPr>
          <p:cNvSpPr/>
          <p:nvPr/>
        </p:nvSpPr>
        <p:spPr>
          <a:xfrm>
            <a:off x="5080262" y="2582944"/>
            <a:ext cx="1489435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IOT Hub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50B985-6982-4CE3-B68C-8E6261F2C1EC}"/>
              </a:ext>
            </a:extLst>
          </p:cNvPr>
          <p:cNvSpPr/>
          <p:nvPr/>
        </p:nvSpPr>
        <p:spPr>
          <a:xfrm>
            <a:off x="6956982" y="2489854"/>
            <a:ext cx="1489435" cy="846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Stream Analytics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A93021-B932-4CBE-AD27-646A9B66F096}"/>
              </a:ext>
            </a:extLst>
          </p:cNvPr>
          <p:cNvSpPr/>
          <p:nvPr/>
        </p:nvSpPr>
        <p:spPr>
          <a:xfrm>
            <a:off x="8796781" y="2582944"/>
            <a:ext cx="1489435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60DB7551-D782-481E-805F-65FE9036D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9254" y="2455682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64D8912-A62C-4FE8-9DA3-0D390D497679}"/>
              </a:ext>
            </a:extLst>
          </p:cNvPr>
          <p:cNvSpPr/>
          <p:nvPr/>
        </p:nvSpPr>
        <p:spPr>
          <a:xfrm>
            <a:off x="6956982" y="4088876"/>
            <a:ext cx="1489435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Data Lake Store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E70857-DA03-4CFC-92A9-909EEE733395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817097" y="2912882"/>
            <a:ext cx="2631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01EC06-9124-4966-91D7-B2730396C32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569697" y="2912882"/>
            <a:ext cx="387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F1E56F-2D94-4FA8-ABFC-DA9C8C8C6F7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446417" y="2912882"/>
            <a:ext cx="350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4288AA-D0FB-4326-BC67-612B2B14DB19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7701700" y="3335910"/>
            <a:ext cx="0" cy="75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D4A7CE-D687-401A-86A8-8D2ABBE62E7B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10286216" y="2912882"/>
            <a:ext cx="553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787480-0EDB-41E3-B35E-AEB6C2B65A86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2669356" y="2912882"/>
            <a:ext cx="252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1E358F9-6813-4FD3-B617-E318B4BCB187}"/>
              </a:ext>
            </a:extLst>
          </p:cNvPr>
          <p:cNvSpPr txBox="1"/>
          <p:nvPr/>
        </p:nvSpPr>
        <p:spPr>
          <a:xfrm>
            <a:off x="2922309" y="1087952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2611D4-87A8-44E8-B193-E0B6A12A2D20}"/>
              </a:ext>
            </a:extLst>
          </p:cNvPr>
          <p:cNvSpPr txBox="1"/>
          <p:nvPr/>
        </p:nvSpPr>
        <p:spPr>
          <a:xfrm>
            <a:off x="7029297" y="20764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USQL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A1D5DE-5D8D-4469-AE15-049EF7719E32}"/>
              </a:ext>
            </a:extLst>
          </p:cNvPr>
          <p:cNvSpPr txBox="1"/>
          <p:nvPr/>
        </p:nvSpPr>
        <p:spPr>
          <a:xfrm>
            <a:off x="8986153" y="2086350"/>
            <a:ext cx="55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.net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7AC60C-732D-4C22-B432-B9A6B240FF39}"/>
              </a:ext>
            </a:extLst>
          </p:cNvPr>
          <p:cNvSpPr txBox="1"/>
          <p:nvPr/>
        </p:nvSpPr>
        <p:spPr>
          <a:xfrm>
            <a:off x="10906075" y="1672663"/>
            <a:ext cx="789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</a:t>
            </a:r>
          </a:p>
          <a:p>
            <a:r>
              <a:rPr lang="en-US" dirty="0"/>
              <a:t>Native</a:t>
            </a:r>
          </a:p>
        </p:txBody>
      </p:sp>
    </p:spTree>
    <p:extLst>
      <p:ext uri="{BB962C8B-B14F-4D97-AF65-F5344CB8AC3E}">
        <p14:creationId xmlns:p14="http://schemas.microsoft.com/office/powerpoint/2010/main" val="230136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Singh</dc:creator>
  <cp:lastModifiedBy>Sunil Singh</cp:lastModifiedBy>
  <cp:revision>2</cp:revision>
  <dcterms:created xsi:type="dcterms:W3CDTF">2018-07-13T09:57:22Z</dcterms:created>
  <dcterms:modified xsi:type="dcterms:W3CDTF">2018-07-13T10:13:34Z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sunsi@microsoft.com</vt:lpwstr>
  </property>
  <property fmtid="{D5CDD505-2E9C-101B-9397-08002B2CF9AE}" pid="5" name="MSIP_Label_f42aa342-8706-4288-bd11-ebb85995028c_SetDate">
    <vt:lpwstr>2018-07-13T10:12:46.0756654Z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