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703DB-08AC-4C80-94B1-5FA1F6BAA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5BA206D5-0725-449A-93F4-10E9A71A2ED1}">
          <p14:sldIdLst>
            <p14:sldId id="262"/>
            <p14:sldId id="263"/>
            <p14:sldId id="267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424861" y="-38100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-941057" y="-689626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094338A-12DA-8870-F696-1EDE1B94D7C5}"/>
              </a:ext>
            </a:extLst>
          </p:cNvPr>
          <p:cNvSpPr txBox="1"/>
          <p:nvPr/>
        </p:nvSpPr>
        <p:spPr>
          <a:xfrm>
            <a:off x="405061" y="2357397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DRIVING ENGAGEMENT 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58C7B-5629-69B3-D3A0-54989CC2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62300"/>
            <a:ext cx="13411200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2299B-D8D1-E19A-CB1E-A5DEA99B8CD2}"/>
              </a:ext>
            </a:extLst>
          </p:cNvPr>
          <p:cNvSpPr txBox="1"/>
          <p:nvPr/>
        </p:nvSpPr>
        <p:spPr>
          <a:xfrm>
            <a:off x="533400" y="495300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Photos followed by videos drive most of the audience .</a:t>
            </a:r>
          </a:p>
        </p:txBody>
      </p:sp>
    </p:spTree>
    <p:extLst>
      <p:ext uri="{BB962C8B-B14F-4D97-AF65-F5344CB8AC3E}">
        <p14:creationId xmlns:p14="http://schemas.microsoft.com/office/powerpoint/2010/main" val="346670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82940" y="487103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432563" y="2471800"/>
            <a:ext cx="942466" cy="2691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39486" y="7851013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611115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57884" y="-80122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581833" y="1580430"/>
            <a:ext cx="5677467" cy="33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endParaRPr lang="en-US" sz="21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15AA3B-72E7-3569-07E7-910E568CCF9D}"/>
              </a:ext>
            </a:extLst>
          </p:cNvPr>
          <p:cNvSpPr txBox="1"/>
          <p:nvPr/>
        </p:nvSpPr>
        <p:spPr>
          <a:xfrm>
            <a:off x="9950518" y="495300"/>
            <a:ext cx="801045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More focus should be given for creating content on animals , science and healthy eating as such type of content perform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platform should be consistent in posting content as it helps to retain existing viewers.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Content should be posted in peak hours around 6 to reach larger audience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Try to create positive content and consider consumer feedback to create content that audience prefer the most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Content in the form of pictures and videos should be posted to increase the </a:t>
            </a:r>
            <a:r>
              <a:rPr lang="en-IN" sz="3200" dirty="0" err="1"/>
              <a:t>enagement</a:t>
            </a:r>
            <a:r>
              <a:rPr lang="en-IN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85652" y="3461613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65688" y="271579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584599"/>
            <a:ext cx="12426704" cy="91177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Social buzz a social media and content creation platform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Founded in the year 2010 and headquartered at San Francisco.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be running a 3 month initial project with the company , social buzz, which includes:</a:t>
            </a:r>
          </a:p>
          <a:p>
            <a:pPr algn="ctr"/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audit for their big data practise.</a:t>
            </a:r>
          </a:p>
          <a:p>
            <a:pPr algn="ctr"/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 for successful IPO.</a:t>
            </a:r>
          </a:p>
          <a:p>
            <a:pPr algn="ctr"/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of content categories.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14051" y="2226196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748090" y="3817088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19473" y="285777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-368876" y="-347987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327907-56C4-AA0D-BFF0-DD039ED8BD67}"/>
              </a:ext>
            </a:extLst>
          </p:cNvPr>
          <p:cNvSpPr txBox="1"/>
          <p:nvPr/>
        </p:nvSpPr>
        <p:spPr>
          <a:xfrm>
            <a:off x="797263" y="977398"/>
            <a:ext cx="204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90BFA-87E5-3319-8A13-39338DA837A3}"/>
              </a:ext>
            </a:extLst>
          </p:cNvPr>
          <p:cNvSpPr txBox="1"/>
          <p:nvPr/>
        </p:nvSpPr>
        <p:spPr>
          <a:xfrm>
            <a:off x="4565898" y="1454169"/>
            <a:ext cx="51877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Scaled quickly than anticipated about 500 million users /month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A large amount (~100,000) of unstructured data being generated and managing which is becoming a concern.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Analyse the data and identity which categories drive the major user engagement for a effective scaling process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IN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F8D80-AB57-86E0-8E72-536643AD8671}"/>
              </a:ext>
            </a:extLst>
          </p:cNvPr>
          <p:cNvSpPr txBox="1"/>
          <p:nvPr/>
        </p:nvSpPr>
        <p:spPr>
          <a:xfrm>
            <a:off x="14325600" y="1714500"/>
            <a:ext cx="3632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Andhrew</a:t>
            </a:r>
            <a:r>
              <a:rPr lang="en-IN" sz="3200" dirty="0"/>
              <a:t> </a:t>
            </a:r>
            <a:r>
              <a:rPr lang="en-IN" sz="3200" dirty="0" err="1"/>
              <a:t>fleming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9E42F4-6E77-0CCB-D902-720917CECC2B}"/>
              </a:ext>
            </a:extLst>
          </p:cNvPr>
          <p:cNvSpPr txBox="1"/>
          <p:nvPr/>
        </p:nvSpPr>
        <p:spPr>
          <a:xfrm>
            <a:off x="14148438" y="4669352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Marcus </a:t>
            </a:r>
            <a:r>
              <a:rPr lang="en-IN" sz="3200" dirty="0" err="1"/>
              <a:t>rhompton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7E8FF-8C4E-CD1A-2E8F-D132F80AB383}"/>
              </a:ext>
            </a:extLst>
          </p:cNvPr>
          <p:cNvSpPr txBox="1"/>
          <p:nvPr/>
        </p:nvSpPr>
        <p:spPr>
          <a:xfrm>
            <a:off x="14293092" y="7784814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Jaswanthi</a:t>
            </a:r>
          </a:p>
          <a:p>
            <a:endParaRPr lang="en-IN" sz="3200" dirty="0"/>
          </a:p>
          <a:p>
            <a:r>
              <a:rPr lang="en-IN" sz="32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750B4-B049-4099-3B3A-3E1B826216D3}"/>
              </a:ext>
            </a:extLst>
          </p:cNvPr>
          <p:cNvSpPr txBox="1"/>
          <p:nvPr/>
        </p:nvSpPr>
        <p:spPr>
          <a:xfrm>
            <a:off x="3965347" y="1372359"/>
            <a:ext cx="1302725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Definning</a:t>
            </a:r>
            <a:r>
              <a:rPr lang="en-IN" sz="3200" dirty="0">
                <a:solidFill>
                  <a:schemeClr val="bg1"/>
                </a:solidFill>
              </a:rPr>
              <a:t> the objective of the analysis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                  data cleaning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                                       data modelling 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                                                              data visualization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                                                                                 unveiling 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43400" y="2857500"/>
            <a:ext cx="10439400" cy="1248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90E72C3-FC99-CD1F-CA67-80B475951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4117" r="9876" b="14535"/>
          <a:stretch/>
        </p:blipFill>
        <p:spPr>
          <a:xfrm>
            <a:off x="-95284" y="3601072"/>
            <a:ext cx="9873823" cy="66859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53308DD-80DC-0C7A-0C63-80D84A6B4365}"/>
              </a:ext>
            </a:extLst>
          </p:cNvPr>
          <p:cNvSpPr txBox="1"/>
          <p:nvPr/>
        </p:nvSpPr>
        <p:spPr>
          <a:xfrm>
            <a:off x="0" y="266700"/>
            <a:ext cx="1828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category animals , followed by science and healthy eating are highly performing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inconsistency in posting content on the platform , the year starting with 2126 posts by in the following month it fell to 1914 posts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F6B8CF-167D-3AC0-9FDF-0545053AA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540" y="3467100"/>
            <a:ext cx="8661860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008637-D44B-1BBF-E8FD-489C9F17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9829800" cy="5829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55E68B-30AB-0BAC-9FC1-91D6856B0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457700"/>
            <a:ext cx="9372600" cy="5943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6179A9C-DDEC-AAFF-B09E-AB7182B757F8}"/>
              </a:ext>
            </a:extLst>
          </p:cNvPr>
          <p:cNvSpPr txBox="1"/>
          <p:nvPr/>
        </p:nvSpPr>
        <p:spPr>
          <a:xfrm>
            <a:off x="0" y="266700"/>
            <a:ext cx="1828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The peak time for posting content on the platform is around 6 in the morning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The positive reaction with heart reaction is the highest around 1622 reaction , followed by negative reaction that is scared reaction. It can be said that large part of the reactions are of negative and neutral.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382</Words>
  <Application>Microsoft Office PowerPoint</Application>
  <PresentationFormat>Custom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jaswanthi soni</cp:lastModifiedBy>
  <cp:revision>10</cp:revision>
  <dcterms:created xsi:type="dcterms:W3CDTF">2006-08-16T00:00:00Z</dcterms:created>
  <dcterms:modified xsi:type="dcterms:W3CDTF">2023-08-03T15:49:45Z</dcterms:modified>
  <dc:identifier>DAEhDyfaYKE</dc:identifier>
</cp:coreProperties>
</file>