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8" r:id="rId3"/>
    <p:sldId id="259" r:id="rId4"/>
    <p:sldId id="260" r:id="rId5"/>
    <p:sldId id="261" r:id="rId6"/>
    <p:sldId id="262" r:id="rId7"/>
    <p:sldId id="28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88163" cy="100218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57">
          <p15:clr>
            <a:srgbClr val="A4A3A4"/>
          </p15:clr>
        </p15:guide>
        <p15:guide id="4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40B"/>
    <a:srgbClr val="0000FF"/>
    <a:srgbClr val="313437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3705" autoAdjust="0"/>
  </p:normalViewPr>
  <p:slideViewPr>
    <p:cSldViewPr>
      <p:cViewPr varScale="1">
        <p:scale>
          <a:sx n="106" d="100"/>
          <a:sy n="106" d="100"/>
        </p:scale>
        <p:origin x="19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698" y="0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9054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698" y="9519054"/>
            <a:ext cx="2984871" cy="50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081AB5F-7B5A-435C-9464-5B2DC66E746C}" type="datetimeFigureOut">
              <a:rPr lang="ko-KR" altLang="en-US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25" tIns="48312" rIns="96625" bIns="4831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wrap="square" lIns="96625" tIns="48312" rIns="96625" bIns="4831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wrap="square" lIns="96625" tIns="48312" rIns="96625" bIns="4831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85075" indent="-30195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07808" indent="-24156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90931" indent="-24156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74055" indent="-241562" eaLnBrk="0" hangingPunct="0"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57178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140301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23424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06548" indent="-241562" algn="ctr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300"/>
              <a:pPr eaLnBrk="1" hangingPunct="1"/>
              <a:t>1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클래스와 객체지향 프로그래밍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88840"/>
            <a:ext cx="469872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Doggy: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print("Hi. I am doggy.")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main 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 = Doggy()   </a:t>
            </a:r>
          </a:p>
          <a:p>
            <a:pPr algn="l"/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happy.talk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39552" y="1916832"/>
            <a:ext cx="5256584" cy="29523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02147"/>
            <a:ext cx="2261051" cy="504056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372200" y="204210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27584" y="1988840"/>
            <a:ext cx="4896544" cy="2808312"/>
          </a:xfrm>
          <a:prstGeom prst="rect">
            <a:avLst/>
          </a:prstGeom>
          <a:noFill/>
          <a:ln w="317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044" y="4903685"/>
            <a:ext cx="82044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클래스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Doggy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객체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(object)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만들려면 다음과 같이 해야 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        </a:t>
            </a:r>
          </a:p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        happy = </a:t>
            </a: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Doggy()</a:t>
            </a:r>
          </a:p>
          <a:p>
            <a:pPr algn="l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talk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메소드를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수행하려면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객체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ko-KR" altLang="en-US" sz="2000" b="1" dirty="0" err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메소드</a:t>
            </a:r>
            <a:r>
              <a:rPr lang="ko-KR" altLang="en-US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형태로 실행시켜야 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68960"/>
            <a:ext cx="2592288" cy="17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059322" y="31409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  <a:r>
              <a:rPr lang="ko-KR" altLang="en-US" dirty="0"/>
              <a:t> </a:t>
            </a: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6588224" y="3501008"/>
            <a:ext cx="360040" cy="288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948264" y="3789040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Doggy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생성하기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milky, choco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이름으로 두 개 더 만들기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2276872"/>
            <a:ext cx="7627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 = Doggy()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happy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란 이름의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Doggy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()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객체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생성함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happy.talk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happy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talk()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메소드를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호출함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4149080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 = Doggy()  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 milky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란 이름의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Doggy() 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객체 생성함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 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 = Doggy()  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 choco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란 이름의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Doggy() 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객체 생성함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  <a:endParaRPr lang="ko-KR" altLang="en-US" sz="2000" b="1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12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2552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2362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466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1268760"/>
            <a:ext cx="4698722" cy="1169551"/>
          </a:xfrm>
          <a:prstGeom prst="rect">
            <a:avLst/>
          </a:prstGeom>
          <a:noFill/>
          <a:ln w="6350"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Doggy: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print("Hi. I am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doggy.")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124744"/>
            <a:ext cx="3888432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클래스에서 객체를 얼마든지 생성할 수 있다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2636912"/>
            <a:ext cx="2441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happy = Doggy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Doggy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Doggy()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409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  <a:r>
              <a:rPr lang="ko-KR" altLang="en-US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006" y="4869160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259632" y="3573016"/>
            <a:ext cx="288032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483768" y="5733256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</a:t>
            </a:r>
            <a:r>
              <a:rPr lang="ko-KR" altLang="en-US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9334" y="5949280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V="1">
            <a:off x="3275856" y="5445224"/>
            <a:ext cx="360040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236296" y="28529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57646" y="4797152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7308304" y="3212976"/>
            <a:ext cx="21602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57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happy, milky, choco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생성될 때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‘Hello, I am born!’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메시지를 내고 싶다면 </a:t>
            </a: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__init(self)__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이름의 특별한 메소드를 추가해야 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__init(self)__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(constructor)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부른다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생성자는 객체 생성시에 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509120"/>
            <a:ext cx="4536504" cy="2246769"/>
          </a:xfrm>
          <a:prstGeom prst="rect">
            <a:avLst/>
          </a:prstGeom>
          <a:solidFill>
            <a:schemeClr val="bg1"/>
          </a:solidFill>
          <a:ln>
            <a:solidFill>
              <a:srgbClr val="313437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Doggy: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def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__init__(self)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print('Hello, I am born!')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def talk(self):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print("Hi. I am doggy.")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2032483" cy="1440160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4509120"/>
            <a:ext cx="2300630" cy="2246769"/>
          </a:xfrm>
          <a:prstGeom prst="rect">
            <a:avLst/>
          </a:prstGeom>
          <a:solidFill>
            <a:schemeClr val="bg1"/>
          </a:solidFill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 = Doggy()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 = Doggy()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 = Doggy()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happy.talk()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milky.talk()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choco.talk()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name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700808"/>
            <a:ext cx="5262979" cy="5016758"/>
          </a:xfrm>
          <a:prstGeom prst="rect">
            <a:avLst/>
          </a:prstGeom>
          <a:solidFill>
            <a:schemeClr val="bg1"/>
          </a:solidFill>
          <a:ln>
            <a:solidFill>
              <a:srgbClr val="313437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 Doggy: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 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print('Hello, I am born!')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print('Hi! I am',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 = Doggy('happy')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 = Doggy('milky')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 = Doggy('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dog3.talk()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85184"/>
            <a:ext cx="2329430" cy="1656184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36097" y="1700808"/>
            <a:ext cx="360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때마다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각 객체는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속성 </a:t>
            </a: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self.name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갖게 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self.name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다르다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</a:pP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self.name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객체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Clr>
                <a:srgbClr val="313437"/>
              </a:buClr>
              <a:buSzPct val="80000"/>
              <a:buFontTx/>
              <a:buChar char="-"/>
            </a:pPr>
            <a:r>
              <a:rPr lang="en-US" altLang="ko-KR" sz="20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전달받은 값이 생성되는 객체의 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9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mood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834139"/>
            <a:ext cx="8964488" cy="470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 Doggy: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mood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print('Hi! I am',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'and I am',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self.mood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'now')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 = Doggy('happy', 'HAPPY')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 = Doggy('milky', 'SAD')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 = Doggy('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', 'BORING')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dog1.talk()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dog2.talk()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dog3.talk()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2204864"/>
            <a:ext cx="3816424" cy="923330"/>
          </a:xfrm>
          <a:prstGeom prst="rect">
            <a:avLst/>
          </a:prstGeom>
          <a:noFill/>
          <a:ln>
            <a:solidFill>
              <a:srgbClr val="313437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dog1, dog2, dog3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자기의 이름과 기분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(mood)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갖는다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661248"/>
            <a:ext cx="4719506" cy="995734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4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상태는 다음과 같다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16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2552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2362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466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31409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  <a:r>
              <a:rPr lang="ko-KR" altLang="en-US"/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259632" y="3573016"/>
            <a:ext cx="288032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V="1">
            <a:off x="3275856" y="5445224"/>
            <a:ext cx="360040" cy="3600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449706" y="287376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choco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>
            <a:off x="7308304" y="3212976"/>
            <a:ext cx="216024" cy="50405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3134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6526" y="2348880"/>
            <a:ext cx="2430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이름은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happy</a:t>
            </a:r>
          </a:p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기분은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HAPPY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43808" y="58052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milky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2916" y="5877272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이름은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milky</a:t>
            </a:r>
          </a:p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기분은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SAD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6342" y="2204864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이름은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choco</a:t>
            </a:r>
          </a:p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나의 기분은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BORING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72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(circle)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객체로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원이 가지고 있는 속성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원이 가지고 있는 기능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넓이 구하기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(area)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원의 둘레 구하기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(perimeter)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17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5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(circle)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객체로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0968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 circle: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__(self,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area(self):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circle_area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3.14 * pow(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circle_area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perimeter(self):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circle_perimeter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2 * 3.14 *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self.radius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circle_perimeter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(circle)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객체로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844824"/>
            <a:ext cx="56861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c1 = circle(5)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c2 = circle(10)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print('c1 area :', c1.area())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print('c1 perimeter :', c1.perimeter())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print('c2 area :', c2.area())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print('c2 perimeter :', c2.perimeter())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157192"/>
            <a:ext cx="5168576" cy="1368152"/>
          </a:xfrm>
          <a:prstGeom prst="rect">
            <a:avLst/>
          </a:prstGeom>
          <a:noFill/>
          <a:ln w="9525">
            <a:solidFill>
              <a:srgbClr val="3134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12776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 개념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 프로그래밍과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작성하기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중복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소멸자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소멸될 때 자동으로 호출되는 메소드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7814960" cy="2554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Test: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def __init__(self):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self.value =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print("created with value :", self.value)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def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__del__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(self):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소멸자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print("deleted with value :", self.value)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def set(self, v):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	self.value = 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70" y="4581128"/>
            <a:ext cx="3570208" cy="1323439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Test()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created with value : 100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x.set(200)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35896" y="4581128"/>
            <a:ext cx="5184576" cy="1015663"/>
          </a:xfrm>
          <a:prstGeom prst="rect">
            <a:avLst/>
          </a:prstGeom>
          <a:ln>
            <a:solidFill>
              <a:srgbClr val="7E040B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Test()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새로 객체를 생성함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created with value :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deleted with value : 200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5896" y="566124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새로 객체를 생성할 때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가리키던 이전 객체가 소멸된다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이 때 자동으로 소멸자가 호출됨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06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서강이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학번이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20160000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이고 이번에 영어 시험에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 받았어요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나를 객체로 만들어 주세요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21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1714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3068960"/>
            <a:ext cx="1512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0">
              <a:lnSpc>
                <a:spcPct val="150000"/>
              </a:lnSpc>
              <a:buClr>
                <a:srgbClr val="404447"/>
              </a:buClr>
              <a:buSzPct val="80000"/>
              <a:defRPr/>
            </a:pP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영어 성적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2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1052736"/>
            <a:ext cx="6264696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Student: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__init__(self, no, name, score):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self.no = no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self.name = name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self.score = score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printStudent(self):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print("no    :", self.no)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print("name  :", self.name)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print("score :", self.score)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 = Student(20160000, '</a:t>
            </a:r>
            <a:r>
              <a:rPr lang="ko-KR" altLang="en-US" sz="2000" b="1">
                <a:latin typeface="Consolas" panose="020B0609020204030204" pitchFamily="49" charset="0"/>
                <a:cs typeface="Consolas" panose="020B0609020204030204" pitchFamily="49" charset="0"/>
              </a:rPr>
              <a:t>서강이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', 95)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s.printStudent()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45224"/>
            <a:ext cx="2422554" cy="864096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2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1772816"/>
            <a:ext cx="8507457" cy="424731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import datetime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Person :</a:t>
            </a:r>
          </a:p>
          <a:p>
            <a:pPr algn="l"/>
            <a:r>
              <a:rPr lang="en-US" altLang="ko-KR" sz="10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__init__(self, name):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self.name = name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self.birthday = None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setBirthday(self, birthDate):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self.birthday = birthDate</a:t>
            </a:r>
          </a:p>
          <a:p>
            <a:pPr algn="l"/>
            <a:r>
              <a:rPr lang="en-US" altLang="ko-KR" sz="10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getAge(self):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(datetime.date.today() - self.birthday).days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getName(self):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return self.name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74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484784"/>
            <a:ext cx="6391493" cy="378565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me = Person('Taylor Swift')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him = Person('Barack Hussein Obama')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her = Person('Hillary Cliton')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me.setBirthday(datetime.date(1989, 12, 13))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him.setBirthday(datetime.date(1961, 8, 4))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her.setBirthday(datetime.date(1947, 10, 26))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personList = [me, him, her]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for p in personList: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print(p.getName(), ':', p.getAge())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48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5686172" cy="440120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import time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Life: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self.birth = time.ctime()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print('Birthday', self.birth)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def __del__(self):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    print('Deathday', time.ctime())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# main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life = Life()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del life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생성자와 소멸자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55576" y="2348880"/>
            <a:ext cx="5760640" cy="2448272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3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4416594" cy="378565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Person: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name = "default"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 = Person()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p2 = Person()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print("p1's name : ", p1.name)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print("p2's name : ", p2.name)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p1.name = "Alice"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print("p1's name : ", p1.name)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print("p2's name : ", p2.name)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멤버데이터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05064"/>
            <a:ext cx="3230359" cy="1224136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755576" y="1772816"/>
            <a:ext cx="3168352" cy="864096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2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3429144" cy="378565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class Person: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name = "default"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 = Person()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p2 = Person()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print(p1.name, p2.name)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Person.name = "Alice"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print(p1.name, p2.name)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p1.name = "Bob"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print(p1.name, p2.name)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멤버데이터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추가하기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2399115" cy="910009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755576" y="1772816"/>
            <a:ext cx="3168352" cy="864096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80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연산자 중복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764704"/>
            <a:ext cx="8352928" cy="93610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 연산자 메소드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82358"/>
              </p:ext>
            </p:extLst>
          </p:nvPr>
        </p:nvGraphicFramePr>
        <p:xfrm>
          <a:off x="1115616" y="1340768"/>
          <a:ext cx="6336704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__add__(self,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__sub__(self,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__mul__(self,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__truediv__(self,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__floordiv__(self,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__mod__(self,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__divmod__(self,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divmod()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__pow__(self, other[, modulo])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pow() **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__lshift__(self,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__rshift__(self,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__and__(self,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__xor__(self,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__or__(self,</a:t>
                      </a:r>
                      <a:r>
                        <a:rPr lang="en-US" altLang="ko-KR" sz="1900" b="1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other)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ko-KR" altLang="en-US" sz="19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4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연산자 중복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799449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class Point: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__init__(self, x=0, y=0):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self.y = y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set(self, x, y):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self.y = y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get(self):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return "(" + str(self.x) + "," + str(self.y) + ")"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def __add__(self, other):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newX = self.x + other.x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newY = self.y + other.y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        return Point(newX, newY)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p1 = Point(2,3)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p2 = Point(4,7)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p3 = p1 + p2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print(p1.get())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print(p2.get())</a:t>
            </a:r>
          </a:p>
          <a:p>
            <a:pPr algn="l"/>
            <a:r>
              <a:rPr lang="en-US" altLang="ko-KR" sz="1900" b="1">
                <a:latin typeface="Consolas" panose="020B0609020204030204" pitchFamily="49" charset="0"/>
                <a:cs typeface="Consolas" panose="020B0609020204030204" pitchFamily="49" charset="0"/>
              </a:rPr>
              <a:t>print(p3.get())</a:t>
            </a:r>
            <a:endParaRPr lang="ko-KR" altLang="en-US" sz="19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805264"/>
            <a:ext cx="852289" cy="881678"/>
          </a:xfrm>
          <a:prstGeom prst="rect">
            <a:avLst/>
          </a:prstGeom>
          <a:noFill/>
          <a:ln w="9525">
            <a:solidFill>
              <a:srgbClr val="7E040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8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데이터 추상화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컴퓨터 내에서 실제로 어떻게 표현되고 다루어지는가에 대한 정보는 숨기면서 데이터의 사용이 가능하도록 하는 방법이다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추상화는 연관된 데이터들을 묶어서 하나의 데이터로 표현해야 하는 경우에 유용하다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데이터 추상화 개념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추상화 예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데이터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묶어서 하나의 학생 데이터로 표현할 수 있다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지도상의 위치</a:t>
            </a:r>
            <a:endParaRPr lang="en-US" altLang="ko-KR" sz="2200" b="1" ker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lnSpc>
                <a:spcPct val="150000"/>
              </a:lnSpc>
              <a:buClr>
                <a:srgbClr val="313437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묶어서 지도에서의 위치를 표현할 수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데이터</a:t>
            </a:r>
            <a:endParaRPr lang="en-US" altLang="ko-KR" sz="2200" b="1" ker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묶어서 시간을 표현할 수 있다</a:t>
            </a:r>
            <a:r>
              <a:rPr lang="en-US" altLang="ko-KR" sz="2000" b="1" ker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(Object-Oriented Programming)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OOP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이용하면 </a:t>
            </a:r>
            <a:r>
              <a:rPr lang="ko-KR" altLang="en-US" sz="22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실생활의 물체들을 소프트웨어 객체로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표현하기 쉽다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 가장 가까운 방식으로 데이터를 표현할 수 있도록 해 준다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 객체와 같이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객체도 객체를 구성하는 데이터와 객체의 기능으로 표현한다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157192"/>
            <a:ext cx="7018268" cy="461665"/>
          </a:xfrm>
          <a:prstGeom prst="rect">
            <a:avLst/>
          </a:prstGeom>
          <a:solidFill>
            <a:srgbClr val="7E040B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(object) =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 +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(functions)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66124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      method</a:t>
            </a:r>
            <a:endParaRPr lang="ko-KR" altLang="en-US" sz="2400" b="1" dirty="0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(class)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만들기 위한 도구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데이터를 표현하는 속성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데이터 기능을 표현하는 메소드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구성된다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구성 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 latinLnBrk="0">
              <a:lnSpc>
                <a:spcPct val="150000"/>
              </a:lnSpc>
              <a:buClr>
                <a:srgbClr val="404447"/>
              </a:buClr>
              <a:buSzPct val="80000"/>
              <a:buNone/>
              <a:defRPr/>
            </a:pP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35786"/>
              </p:ext>
            </p:extLst>
          </p:nvPr>
        </p:nvGraphicFramePr>
        <p:xfrm>
          <a:off x="395536" y="4005064"/>
          <a:ext cx="820891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데이터의 기능을 나타내는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생성자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생성과 소멸 시에 자동 호출되는 특별한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 중복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(+, -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기호를 이용하여 표현할 수 있도록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3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5471370" cy="5478423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Person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endParaRPr lang="en-US" altLang="ko-KR" sz="1000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name = 'Alice'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age = 10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(self, name, age):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self.name = name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self.age = age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__del__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(self):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pass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ageUp(self, n):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self.age += n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def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__add__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(self, other):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       pass</a:t>
            </a:r>
            <a:endParaRPr lang="en-US" altLang="ko-K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71600" y="1556792"/>
            <a:ext cx="2304256" cy="720080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71600" y="2420888"/>
            <a:ext cx="4824536" cy="1080120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971600" y="3645024"/>
            <a:ext cx="4824536" cy="864096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71600" y="4653136"/>
            <a:ext cx="4824536" cy="864096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971600" y="5733256"/>
            <a:ext cx="4824536" cy="864096"/>
          </a:xfrm>
          <a:prstGeom prst="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685" y="1700808"/>
            <a:ext cx="2221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78092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8144" y="3861048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소멸자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8144" y="4869160"/>
            <a:ext cx="23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endParaRPr lang="ko-KR" altLang="en-US" sz="2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5949280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중복</a:t>
            </a:r>
          </a:p>
        </p:txBody>
      </p:sp>
    </p:spTree>
    <p:extLst>
      <p:ext uri="{BB962C8B-B14F-4D97-AF65-F5344CB8AC3E}">
        <p14:creationId xmlns:p14="http://schemas.microsoft.com/office/powerpoint/2010/main" val="250716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가지고 있는 속성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기분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가지고 있는 기능 </a:t>
            </a:r>
            <a:r>
              <a:rPr lang="en-US" altLang="ko-KR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2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멍멍짖기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(bark)</a:t>
            </a:r>
          </a:p>
          <a:p>
            <a:pPr lvl="2" latinLnBrk="0">
              <a:buClr>
                <a:srgbClr val="404447"/>
              </a:buClr>
              <a:buSzPct val="80000"/>
              <a:buFontTx/>
              <a:buChar char="-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꼬리흔들기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 latinLnBrk="0">
              <a:buClr>
                <a:srgbClr val="404447"/>
              </a:buClr>
              <a:buSzPct val="80000"/>
              <a:buNone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8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8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객체 지향 프로그래밍과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40444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강아지를 코드로 표현하기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4698722" cy="1631216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Doggy: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talk(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print("Hi. I am doggy.")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331640" y="2636912"/>
            <a:ext cx="4104456" cy="720080"/>
          </a:xfrm>
          <a:prstGeom prst="roundRect">
            <a:avLst/>
          </a:prstGeom>
          <a:noFill/>
          <a:ln w="19050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83568" y="1988840"/>
            <a:ext cx="4896544" cy="1512168"/>
          </a:xfrm>
          <a:prstGeom prst="roundRect">
            <a:avLst/>
          </a:prstGeom>
          <a:noFill/>
          <a:ln w="31750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2564904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Doggy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5580112" y="2780928"/>
            <a:ext cx="57606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27584" y="3861048"/>
            <a:ext cx="7650311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Doggy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talk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메소드만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 가지고 있는 클래스이다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형태이고 반드시 첫 번째 매개 변수로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와야 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65591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2105</Words>
  <Application>Microsoft Office PowerPoint</Application>
  <PresentationFormat>화면 슬라이드 쇼(4:3)</PresentationFormat>
  <Paragraphs>421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HY헤드라인M</vt:lpstr>
      <vt:lpstr>굴림</vt:lpstr>
      <vt:lpstr>맑은 고딕</vt:lpstr>
      <vt:lpstr>Arial</vt:lpstr>
      <vt:lpstr>Consolas</vt:lpstr>
      <vt:lpstr>Wingdings</vt:lpstr>
      <vt:lpstr>기본 디자인</vt:lpstr>
      <vt:lpstr>IT 개론</vt:lpstr>
      <vt:lpstr>목차</vt:lpstr>
      <vt:lpstr>1. 데이터 추상화 개념</vt:lpstr>
      <vt:lpstr>1. 데이터 추상화 개념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2. 객체 지향 프로그래밍과 클래스 작성하기</vt:lpstr>
      <vt:lpstr>3. 연산자 중복</vt:lpstr>
      <vt:lpstr>3. 연산자 중복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park sungho</cp:lastModifiedBy>
  <cp:revision>434</cp:revision>
  <cp:lastPrinted>2018-03-24T06:25:10Z</cp:lastPrinted>
  <dcterms:created xsi:type="dcterms:W3CDTF">2008-04-05T09:00:23Z</dcterms:created>
  <dcterms:modified xsi:type="dcterms:W3CDTF">2019-09-10T19:29:19Z</dcterms:modified>
</cp:coreProperties>
</file>