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61" autoAdjust="0"/>
  </p:normalViewPr>
  <p:slideViewPr>
    <p:cSldViewPr snapToGrid="0">
      <p:cViewPr varScale="1">
        <p:scale>
          <a:sx n="74" d="100"/>
          <a:sy n="74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br>
              <a:rPr lang="en"/>
            </a:b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turn MQTT data coming from the sensors into a more visual representation using Azure.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Power BI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business analytics service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live dashboards and interactive historical reports for monitoring services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choosing Power BI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Searched up if they have an API suitable for mobile applications - YES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Decided to create a mobile application - specifically Android because Harry specialises in native Android development and Paul owns an Android device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NZ" dirty="0"/>
              <a:t>Also, by creating a mobile application specifically for </a:t>
            </a:r>
            <a:r>
              <a:rPr lang="en-NZ" dirty="0" err="1"/>
              <a:t>GetUnified</a:t>
            </a:r>
            <a:r>
              <a:rPr lang="en-NZ" dirty="0"/>
              <a:t>, it allows multiple users to use </a:t>
            </a:r>
            <a:r>
              <a:rPr lang="en-NZ" dirty="0" err="1"/>
              <a:t>GetUnified’s</a:t>
            </a:r>
            <a:r>
              <a:rPr lang="en-NZ" dirty="0"/>
              <a:t> app without creating a Power BI account for each user. Gives </a:t>
            </a:r>
            <a:r>
              <a:rPr lang="en-NZ" dirty="0" err="1"/>
              <a:t>GetUnified</a:t>
            </a:r>
            <a:r>
              <a:rPr lang="en-NZ" dirty="0"/>
              <a:t> more freedom in terms of adding own functionality, etc.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Next, we needed to figure out how to send the MQTT data to the Android app using Azure.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Here, you can see our system architecture diagram. Boxes in blue are Azure services. 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Main idea - get sensor data to mobile app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Initial solution: </a:t>
            </a:r>
            <a:r>
              <a:rPr lang="en" dirty="0">
                <a:solidFill>
                  <a:srgbClr val="FF0000"/>
                </a:solidFill>
              </a:rPr>
              <a:t>main client would be a UWP app running on a Raspberry Pi.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Had technical difficulties with the MQTT stream so decided to use a console app simulator. 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Console app will work the same way as the UWP app - but need to use UWP for RPi </a:t>
            </a:r>
            <a:r>
              <a:rPr lang="en-NZ" dirty="0"/>
              <a:t>because of </a:t>
            </a:r>
            <a:r>
              <a:rPr lang="en" dirty="0"/>
              <a:t>compatibility.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IoT Hub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 bi-directional channel that lets devices talk to the cloud and vice versa. 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Kind of like an entry point to the cloud from the devices’ perspective.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Only saves data for 7 days temporarily.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Stream Analytics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For real-time analytics </a:t>
            </a:r>
            <a:r>
              <a:rPr lang="en-NZ" dirty="0"/>
              <a:t>and querying</a:t>
            </a:r>
            <a:r>
              <a:rPr lang="en" dirty="0"/>
              <a:t> of data coming in from IoT Hub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Chose 4 outputs for data: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Power BI - data analytics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BLOB - to store historical values</a:t>
            </a:r>
            <a:endParaRPr dirty="0"/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stored in yyyy/mm/dd format</a:t>
            </a:r>
            <a:endParaRPr dirty="0"/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each JSON file will store all the data for all the sensors - can distinguish sensors using topic which is included in the messages (MAC address + sensor ID)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dirty="0">
                <a:solidFill>
                  <a:schemeClr val="dk1"/>
                </a:solidFill>
              </a:rPr>
              <a:t>Database</a:t>
            </a:r>
            <a:endParaRPr dirty="0">
              <a:solidFill>
                <a:schemeClr val="dk1"/>
              </a:solidFill>
            </a:endParaRP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The current value of each sensor is updated at a certain interval e.g. 10 secs (can be adjusted)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Service bus queue - allows more data processing using logic apps</a:t>
            </a:r>
            <a:endParaRPr dirty="0"/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Logic App - triggered by service bus</a:t>
            </a:r>
            <a:endParaRPr dirty="0"/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Function app - for more data processing</a:t>
            </a:r>
            <a:endParaRPr dirty="0"/>
          </a:p>
          <a:p>
            <a: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Checks the database if the current value of the sensor meets a certain threshold</a:t>
            </a:r>
            <a:endParaRPr dirty="0"/>
          </a:p>
          <a:p>
            <a: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If yes, calls Notification Hub to send a push notification to the mobile app and also sends an email to the owner (for today, I’ll act as the owner because this is my laptop)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Mobile app + Web Api -&gt; Harry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Calls Power BI to view historical data using reports.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Still adjusting UI of </a:t>
            </a:r>
            <a:r>
              <a:rPr lang="en-NZ" dirty="0"/>
              <a:t>Power BI report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Calls the Web API to: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Obtain current value (automatically refreshes after a certain amount of time)</a:t>
            </a:r>
            <a:endParaRPr dirty="0"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Allows threshold limits to be set (e.g. maximum and minimum value for getting push notifications).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Ask if there’s any questions. Else, pass to Leo to talk about his part, then Li, then Harry. 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After Harry’s part -&gt; Demo (next slide)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NZ" dirty="0"/>
            </a:b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phase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Add remote controller functionality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Turn on/off sensors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Azure Machine Learning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Already have data from BLOB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Need to gather a couple weeks worth of data then do some machine learning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Identify patterns in data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Suggest some predictive maintenance (e.g. when to order a new LPG bottle, more water, etc.)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036" y="1695898"/>
            <a:ext cx="4847925" cy="1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</a:t>
            </a:r>
            <a:endParaRPr b="1"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925"/>
            <a:ext cx="83408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795" y="2216720"/>
            <a:ext cx="1604250" cy="82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1344850" y="1731800"/>
            <a:ext cx="955500" cy="601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642" y="2702525"/>
            <a:ext cx="4293583" cy="218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3667250" y="2969525"/>
            <a:ext cx="979200" cy="55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Visualisation</a:t>
            </a:r>
            <a:endParaRPr b="1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0225"/>
            <a:ext cx="8839199" cy="252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Mobile App</a:t>
            </a:r>
            <a:endParaRPr b="1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475" y="1159300"/>
            <a:ext cx="4413050" cy="3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MQTT Data to Mobile App</a:t>
            </a:r>
            <a:endParaRPr b="1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88" y="1130250"/>
            <a:ext cx="83722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GetUnified App Demo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350" y="109037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 Phase</a:t>
            </a:r>
            <a:endParaRPr b="1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8BB5DF-5E63-46D2-B238-A0CD8C52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97" y="871498"/>
            <a:ext cx="8228405" cy="4117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07" y="154174"/>
            <a:ext cx="1846399" cy="6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851900"/>
            <a:ext cx="85206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Thank you!</a:t>
            </a:r>
            <a:endParaRPr sz="4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Questions?</a:t>
            </a:r>
            <a:endParaRPr sz="4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585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Goal</vt:lpstr>
      <vt:lpstr>Data Visualisation</vt:lpstr>
      <vt:lpstr>Mobile App</vt:lpstr>
      <vt:lpstr>MQTT Data to Mobile App</vt:lpstr>
      <vt:lpstr>GetUnified App Demo </vt:lpstr>
      <vt:lpstr>Next Phase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Desiree Suligan [DATACOM]</cp:lastModifiedBy>
  <cp:revision>8</cp:revision>
  <dcterms:modified xsi:type="dcterms:W3CDTF">2018-03-04T19:50:46Z</dcterms:modified>
</cp:coreProperties>
</file>