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130000"/>
      </a:lnSpc>
      <a:spcBef>
        <a:spcPct val="20000"/>
      </a:spcBef>
      <a:spcAft>
        <a:spcPct val="0"/>
      </a:spcAft>
      <a:defRPr sz="1600" kern="1200">
        <a:solidFill>
          <a:schemeClr val="folHlink"/>
        </a:solidFill>
        <a:latin typeface="Verdana" pitchFamily="34" charset="0"/>
        <a:ea typeface="+mn-ea"/>
        <a:cs typeface="+mn-cs"/>
      </a:defRPr>
    </a:lvl1pPr>
    <a:lvl2pPr marL="457200" algn="l" rtl="0" fontAlgn="base">
      <a:lnSpc>
        <a:spcPct val="130000"/>
      </a:lnSpc>
      <a:spcBef>
        <a:spcPct val="20000"/>
      </a:spcBef>
      <a:spcAft>
        <a:spcPct val="0"/>
      </a:spcAft>
      <a:defRPr sz="1600" kern="1200">
        <a:solidFill>
          <a:schemeClr val="folHlink"/>
        </a:solidFill>
        <a:latin typeface="Verdana" pitchFamily="34" charset="0"/>
        <a:ea typeface="+mn-ea"/>
        <a:cs typeface="+mn-cs"/>
      </a:defRPr>
    </a:lvl2pPr>
    <a:lvl3pPr marL="914400" algn="l" rtl="0" fontAlgn="base">
      <a:lnSpc>
        <a:spcPct val="130000"/>
      </a:lnSpc>
      <a:spcBef>
        <a:spcPct val="20000"/>
      </a:spcBef>
      <a:spcAft>
        <a:spcPct val="0"/>
      </a:spcAft>
      <a:defRPr sz="1600" kern="1200">
        <a:solidFill>
          <a:schemeClr val="folHlink"/>
        </a:solidFill>
        <a:latin typeface="Verdana" pitchFamily="34" charset="0"/>
        <a:ea typeface="+mn-ea"/>
        <a:cs typeface="+mn-cs"/>
      </a:defRPr>
    </a:lvl3pPr>
    <a:lvl4pPr marL="1371600" algn="l" rtl="0" fontAlgn="base">
      <a:lnSpc>
        <a:spcPct val="130000"/>
      </a:lnSpc>
      <a:spcBef>
        <a:spcPct val="20000"/>
      </a:spcBef>
      <a:spcAft>
        <a:spcPct val="0"/>
      </a:spcAft>
      <a:defRPr sz="1600" kern="1200">
        <a:solidFill>
          <a:schemeClr val="folHlink"/>
        </a:solidFill>
        <a:latin typeface="Verdana" pitchFamily="34" charset="0"/>
        <a:ea typeface="+mn-ea"/>
        <a:cs typeface="+mn-cs"/>
      </a:defRPr>
    </a:lvl4pPr>
    <a:lvl5pPr marL="1828800" algn="l" rtl="0" fontAlgn="base">
      <a:lnSpc>
        <a:spcPct val="130000"/>
      </a:lnSpc>
      <a:spcBef>
        <a:spcPct val="20000"/>
      </a:spcBef>
      <a:spcAft>
        <a:spcPct val="0"/>
      </a:spcAft>
      <a:defRPr sz="1600" kern="1200">
        <a:solidFill>
          <a:schemeClr val="folHlink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folHlink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folHlink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folHlink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folHlink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09" autoAdjust="0"/>
  </p:normalViewPr>
  <p:slideViewPr>
    <p:cSldViewPr>
      <p:cViewPr varScale="1">
        <p:scale>
          <a:sx n="91" d="100"/>
          <a:sy n="91" d="100"/>
        </p:scale>
        <p:origin x="-9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F1CE4-40BF-7F40-BDE0-B6C4BC599C8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C8904-55F5-3A48-B78E-18A689AB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8904-55F5-3A48-B78E-18A689ABA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3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106364"/>
            <a:ext cx="2135187" cy="5915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688" y="106364"/>
            <a:ext cx="6257925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06364"/>
            <a:ext cx="8534400" cy="960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3689" y="1211264"/>
            <a:ext cx="4078287" cy="481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376" y="1211264"/>
            <a:ext cx="4079875" cy="481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689" y="1211264"/>
            <a:ext cx="4078287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376" y="1211264"/>
            <a:ext cx="4079875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446609"/>
            <a:ext cx="9144000" cy="48800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0" hangingPunct="0">
              <a:spcAft>
                <a:spcPts val="600"/>
              </a:spcAft>
              <a:defRPr/>
            </a:pPr>
            <a:endParaRPr lang="en-US" sz="1800" dirty="0">
              <a:latin typeface="Gill Sans" pitchFamily="-108" charset="0"/>
              <a:ea typeface="ヒラギノ角ゴ Pro W3" pitchFamily="-108" charset="-128"/>
              <a:cs typeface="+mn-cs"/>
              <a:sym typeface="Gill Sans" pitchFamily="-10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hidden">
          <a:xfrm>
            <a:off x="0" y="914177"/>
            <a:ext cx="9144000" cy="152623"/>
          </a:xfrm>
          <a:prstGeom prst="rect">
            <a:avLst/>
          </a:prstGeom>
          <a:gradFill flip="none" rotWithShape="1">
            <a:gsLst>
              <a:gs pos="0">
                <a:srgbClr val="006600"/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0" hangingPunct="0">
              <a:spcAft>
                <a:spcPts val="600"/>
              </a:spcAft>
              <a:defRPr/>
            </a:pPr>
            <a:endParaRPr lang="en-US" sz="1800" dirty="0">
              <a:latin typeface="Gill Sans" pitchFamily="-108" charset="0"/>
              <a:ea typeface="ヒラギノ角ゴ Pro W3" pitchFamily="-108" charset="-128"/>
              <a:cs typeface="+mn-cs"/>
              <a:sym typeface="Gill Sans" pitchFamily="-108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hidden">
          <a:xfrm>
            <a:off x="0" y="0"/>
            <a:ext cx="9144000" cy="91417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0" hangingPunct="0">
              <a:spcAft>
                <a:spcPts val="600"/>
              </a:spcAft>
              <a:defRPr/>
            </a:pPr>
            <a:endParaRPr lang="en-US" sz="1800" dirty="0">
              <a:latin typeface="Gill Sans" pitchFamily="-108" charset="0"/>
              <a:ea typeface="ヒラギノ角ゴ Pro W3" pitchFamily="-108" charset="-128"/>
              <a:cs typeface="+mn-cs"/>
              <a:sym typeface="Gill Sans" pitchFamily="-108" charset="0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726" y="106041"/>
            <a:ext cx="8534549" cy="96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564" y="1211089"/>
            <a:ext cx="8310190" cy="480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80" tIns="47890" rIns="95780" bIns="47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pic>
        <p:nvPicPr>
          <p:cNvPr id="17410" name="Picture 2" descr="DEhead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0" y="6076950"/>
            <a:ext cx="65627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ctr" defTabSz="95655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5655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FFFFFF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ctr" defTabSz="95655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FFFFFF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ctr" defTabSz="95655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FFFFFF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ctr" defTabSz="95655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FFFFFF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177" algn="ctr" defTabSz="9572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FFFFFF"/>
          </a:solidFill>
          <a:latin typeface="Verdana" pitchFamily="34" charset="0"/>
        </a:defRPr>
      </a:lvl6pPr>
      <a:lvl7pPr marL="914353" algn="ctr" defTabSz="9572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FFFFFF"/>
          </a:solidFill>
          <a:latin typeface="Verdana" pitchFamily="34" charset="0"/>
        </a:defRPr>
      </a:lvl7pPr>
      <a:lvl8pPr marL="1371530" algn="ctr" defTabSz="9572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FFFFFF"/>
          </a:solidFill>
          <a:latin typeface="Verdana" pitchFamily="34" charset="0"/>
        </a:defRPr>
      </a:lvl8pPr>
      <a:lvl9pPr marL="1828706" algn="ctr" defTabSz="9572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FFFFFF"/>
          </a:solidFill>
          <a:latin typeface="Verdana" pitchFamily="34" charset="0"/>
        </a:defRPr>
      </a:lvl9pPr>
    </p:titleStyle>
    <p:bodyStyle>
      <a:lvl1pPr marL="723279" indent="-669703" algn="l" defTabSz="956559" rtl="0" eaLnBrk="1" fontAlgn="base" hangingPunct="1">
        <a:lnSpc>
          <a:spcPct val="95000"/>
        </a:lnSpc>
        <a:spcBef>
          <a:spcPct val="25000"/>
        </a:spcBef>
        <a:spcAft>
          <a:spcPct val="35000"/>
        </a:spcAft>
        <a:buClr>
          <a:srgbClr val="006600"/>
        </a:buClr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197652" indent="-301366" algn="l" defTabSz="956559" rtl="0" eaLnBrk="1" fontAlgn="base" hangingPunct="1">
        <a:lnSpc>
          <a:spcPct val="95000"/>
        </a:lnSpc>
        <a:spcBef>
          <a:spcPct val="25000"/>
        </a:spcBef>
        <a:spcAft>
          <a:spcPct val="35000"/>
        </a:spcAft>
        <a:buClr>
          <a:srgbClr val="006600"/>
        </a:buClr>
        <a:buChar char="•"/>
        <a:defRPr sz="29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554827" indent="-238861" algn="l" defTabSz="956559" rtl="0" eaLnBrk="1" fontAlgn="base" hangingPunct="1">
        <a:lnSpc>
          <a:spcPct val="95000"/>
        </a:lnSpc>
        <a:spcBef>
          <a:spcPct val="25000"/>
        </a:spcBef>
        <a:spcAft>
          <a:spcPct val="35000"/>
        </a:spcAft>
        <a:buClr>
          <a:srgbClr val="006600"/>
        </a:buClr>
        <a:buChar char="•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915350" indent="-238861" algn="l" defTabSz="956559" rtl="0" eaLnBrk="1" fontAlgn="base" hangingPunct="1">
        <a:lnSpc>
          <a:spcPct val="95000"/>
        </a:lnSpc>
        <a:spcBef>
          <a:spcPct val="25000"/>
        </a:spcBef>
        <a:spcAft>
          <a:spcPct val="35000"/>
        </a:spcAft>
        <a:buClr>
          <a:srgbClr val="006600"/>
        </a:buClr>
        <a:buChar char="•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274757" indent="-237745" algn="l" defTabSz="956559" rtl="0" eaLnBrk="1" fontAlgn="base" hangingPunct="1">
        <a:lnSpc>
          <a:spcPct val="95000"/>
        </a:lnSpc>
        <a:spcBef>
          <a:spcPct val="25000"/>
        </a:spcBef>
        <a:spcAft>
          <a:spcPct val="35000"/>
        </a:spcAft>
        <a:buClr>
          <a:srgbClr val="006600"/>
        </a:buClr>
        <a:buChar char="•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731948" indent="-238113" algn="l" defTabSz="957214" rtl="0" eaLnBrk="1" fontAlgn="base" hangingPunct="1">
        <a:lnSpc>
          <a:spcPct val="95000"/>
        </a:lnSpc>
        <a:spcBef>
          <a:spcPct val="25000"/>
        </a:spcBef>
        <a:spcAft>
          <a:spcPct val="35000"/>
        </a:spcAft>
        <a:buClr>
          <a:srgbClr val="5F5F5F"/>
        </a:buClr>
        <a:buChar char="•"/>
        <a:defRPr sz="2100">
          <a:solidFill>
            <a:schemeClr val="tx1"/>
          </a:solidFill>
          <a:latin typeface="+mn-lt"/>
        </a:defRPr>
      </a:lvl6pPr>
      <a:lvl7pPr marL="3189124" indent="-238113" algn="l" defTabSz="957214" rtl="0" eaLnBrk="1" fontAlgn="base" hangingPunct="1">
        <a:lnSpc>
          <a:spcPct val="95000"/>
        </a:lnSpc>
        <a:spcBef>
          <a:spcPct val="25000"/>
        </a:spcBef>
        <a:spcAft>
          <a:spcPct val="35000"/>
        </a:spcAft>
        <a:buClr>
          <a:srgbClr val="5F5F5F"/>
        </a:buClr>
        <a:buChar char="•"/>
        <a:defRPr sz="2100">
          <a:solidFill>
            <a:schemeClr val="tx1"/>
          </a:solidFill>
          <a:latin typeface="+mn-lt"/>
        </a:defRPr>
      </a:lvl7pPr>
      <a:lvl8pPr marL="3646301" indent="-238113" algn="l" defTabSz="957214" rtl="0" eaLnBrk="1" fontAlgn="base" hangingPunct="1">
        <a:lnSpc>
          <a:spcPct val="95000"/>
        </a:lnSpc>
        <a:spcBef>
          <a:spcPct val="25000"/>
        </a:spcBef>
        <a:spcAft>
          <a:spcPct val="35000"/>
        </a:spcAft>
        <a:buClr>
          <a:srgbClr val="5F5F5F"/>
        </a:buClr>
        <a:buChar char="•"/>
        <a:defRPr sz="2100">
          <a:solidFill>
            <a:schemeClr val="tx1"/>
          </a:solidFill>
          <a:latin typeface="+mn-lt"/>
        </a:defRPr>
      </a:lvl8pPr>
      <a:lvl9pPr marL="4103478" indent="-238113" algn="l" defTabSz="957214" rtl="0" eaLnBrk="1" fontAlgn="base" hangingPunct="1">
        <a:lnSpc>
          <a:spcPct val="95000"/>
        </a:lnSpc>
        <a:spcBef>
          <a:spcPct val="25000"/>
        </a:spcBef>
        <a:spcAft>
          <a:spcPct val="35000"/>
        </a:spcAft>
        <a:buClr>
          <a:srgbClr val="5F5F5F"/>
        </a:buClr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fontAlgn="base" hangingPunct="1"/>
            <a:r>
              <a:rPr lang="en-US" sz="3100" dirty="0" smtClean="0">
                <a:solidFill>
                  <a:srgbClr val="000000"/>
                </a:solidFill>
                <a:effectLst/>
                <a:latin typeface="Verdana"/>
                <a:ea typeface="ＭＳ Ｐゴシック"/>
                <a:cs typeface="ＭＳ Ｐゴシック"/>
              </a:rPr>
              <a:t>Investor Deck Outline</a:t>
            </a:r>
            <a:endParaRPr lang="en-US" dirty="0" smtClean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Financials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one sentence</a:t>
            </a:r>
          </a:p>
        </p:txBody>
      </p:sp>
    </p:spTree>
    <p:extLst>
      <p:ext uri="{BB962C8B-B14F-4D97-AF65-F5344CB8AC3E}">
        <p14:creationId xmlns:p14="http://schemas.microsoft.com/office/powerpoint/2010/main" val="107017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 and how they address it now</a:t>
            </a:r>
          </a:p>
        </p:txBody>
      </p:sp>
    </p:spTree>
    <p:extLst>
      <p:ext uri="{BB962C8B-B14F-4D97-AF65-F5344CB8AC3E}">
        <p14:creationId xmlns:p14="http://schemas.microsoft.com/office/powerpoint/2010/main" val="217495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proposition – where does the product sit – use cases</a:t>
            </a:r>
          </a:p>
        </p:txBody>
      </p:sp>
    </p:spTree>
    <p:extLst>
      <p:ext uri="{BB962C8B-B14F-4D97-AF65-F5344CB8AC3E}">
        <p14:creationId xmlns:p14="http://schemas.microsoft.com/office/powerpoint/2010/main" val="338458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evolution, recent trends</a:t>
            </a:r>
          </a:p>
          <a:p>
            <a:r>
              <a:rPr lang="en-US" dirty="0" smtClean="0"/>
              <a:t>High-level</a:t>
            </a:r>
            <a:r>
              <a:rPr lang="en-US" baseline="0" dirty="0" smtClean="0"/>
              <a:t> statement of value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AirBNB</a:t>
            </a:r>
            <a:r>
              <a:rPr lang="en-US" baseline="0" dirty="0" smtClean="0"/>
              <a:t> for Pets”</a:t>
            </a:r>
          </a:p>
        </p:txBody>
      </p:sp>
    </p:spTree>
    <p:extLst>
      <p:ext uri="{BB962C8B-B14F-4D97-AF65-F5344CB8AC3E}">
        <p14:creationId xmlns:p14="http://schemas.microsoft.com/office/powerpoint/2010/main" val="20706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r>
              <a:rPr lang="en-US" baseline="0" dirty="0" smtClean="0"/>
              <a:t> segment</a:t>
            </a:r>
          </a:p>
          <a:p>
            <a:r>
              <a:rPr lang="en-US" baseline="0" dirty="0" smtClean="0"/>
              <a:t>TAM, SAM, segment focus</a:t>
            </a:r>
          </a:p>
        </p:txBody>
      </p:sp>
    </p:spTree>
    <p:extLst>
      <p:ext uri="{BB962C8B-B14F-4D97-AF65-F5344CB8AC3E}">
        <p14:creationId xmlns:p14="http://schemas.microsoft.com/office/powerpoint/2010/main" val="116422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2x2 matrix with competition and advantages possessed</a:t>
            </a:r>
          </a:p>
        </p:txBody>
      </p:sp>
    </p:spTree>
    <p:extLst>
      <p:ext uri="{BB962C8B-B14F-4D97-AF65-F5344CB8AC3E}">
        <p14:creationId xmlns:p14="http://schemas.microsoft.com/office/powerpoint/2010/main" val="29693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factor, functionality/features/benefits, roadmap</a:t>
            </a:r>
          </a:p>
        </p:txBody>
      </p:sp>
    </p:spTree>
    <p:extLst>
      <p:ext uri="{BB962C8B-B14F-4D97-AF65-F5344CB8AC3E}">
        <p14:creationId xmlns:p14="http://schemas.microsoft.com/office/powerpoint/2010/main" val="303626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Revenue model, pricing, account size, sales &amp; distribution model, LTV</a:t>
            </a:r>
          </a:p>
          <a:p>
            <a:r>
              <a:rPr lang="en-US" dirty="0" smtClean="0"/>
              <a:t>Pivots/</a:t>
            </a:r>
            <a:r>
              <a:rPr lang="en-US" dirty="0" err="1" smtClean="0"/>
              <a:t>learnings</a:t>
            </a:r>
            <a:r>
              <a:rPr lang="en-US" dirty="0" smtClean="0"/>
              <a:t> of consequence</a:t>
            </a:r>
          </a:p>
        </p:txBody>
      </p:sp>
    </p:spTree>
    <p:extLst>
      <p:ext uri="{BB962C8B-B14F-4D97-AF65-F5344CB8AC3E}">
        <p14:creationId xmlns:p14="http://schemas.microsoft.com/office/powerpoint/2010/main" val="3844774766"/>
      </p:ext>
    </p:extLst>
  </p:cSld>
  <p:clrMapOvr>
    <a:masterClrMapping/>
  </p:clrMapOvr>
</p:sld>
</file>

<file path=ppt/theme/theme1.xml><?xml version="1.0" encoding="utf-8"?>
<a:theme xmlns:a="http://schemas.openxmlformats.org/drawingml/2006/main" name="SolfID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FIT_Log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LFIT_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FIT_Log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LFIT_Log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FIT_Log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FIT_Log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FIT_Log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FIT_Log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Centrify</Template>
  <TotalTime>14915</TotalTime>
  <Words>100</Words>
  <Application>Microsoft Macintosh PowerPoint</Application>
  <PresentationFormat>On-screen Show (4:3)</PresentationFormat>
  <Paragraphs>24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SolfID</vt:lpstr>
      <vt:lpstr>Investor Deck Outline</vt:lpstr>
      <vt:lpstr>Company Purpose</vt:lpstr>
      <vt:lpstr>Problem</vt:lpstr>
      <vt:lpstr>Solution</vt:lpstr>
      <vt:lpstr>Why Now?</vt:lpstr>
      <vt:lpstr>Market Size</vt:lpstr>
      <vt:lpstr>Competition</vt:lpstr>
      <vt:lpstr>Product</vt:lpstr>
      <vt:lpstr>Business Model</vt:lpstr>
      <vt:lpstr>Team</vt:lpstr>
      <vt:lpstr>Financials</vt:lpstr>
    </vt:vector>
  </TitlesOfParts>
  <Company>Centrify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Account Review</dc:title>
  <dc:creator>Centrify Corporation</dc:creator>
  <cp:lastModifiedBy>Jim Chappell</cp:lastModifiedBy>
  <cp:revision>56</cp:revision>
  <dcterms:created xsi:type="dcterms:W3CDTF">2006-11-28T01:14:38Z</dcterms:created>
  <dcterms:modified xsi:type="dcterms:W3CDTF">2016-11-22T13:22:37Z</dcterms:modified>
</cp:coreProperties>
</file>