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1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3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FA11-E2A8-4482-99F3-A1CD90C90E2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ABF2-4EEE-4A5F-B961-22951BF79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产品讲解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set_daemon@126.com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业务上把控住，有策略的输入客户</a:t>
            </a:r>
            <a:endParaRPr lang="en-US" altLang="zh-CN" dirty="0" smtClean="0"/>
          </a:p>
          <a:p>
            <a:r>
              <a:rPr lang="zh-CN" altLang="en-US" dirty="0" smtClean="0"/>
              <a:t>人力上要精</a:t>
            </a:r>
            <a:endParaRPr lang="en-US" altLang="zh-CN" dirty="0" smtClean="0"/>
          </a:p>
          <a:p>
            <a:r>
              <a:rPr lang="zh-CN" altLang="en-US" dirty="0" smtClean="0"/>
              <a:t>媒介为王，积极扩展媒体，覆盖全面形成优势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32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</a:t>
            </a:r>
            <a:r>
              <a:rPr lang="en-US" altLang="zh-CN" dirty="0" smtClean="0"/>
              <a:t>DSP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Demmand</a:t>
            </a:r>
            <a:r>
              <a:rPr lang="en-US" altLang="zh-CN" dirty="0" smtClean="0"/>
              <a:t> Side Platform</a:t>
            </a:r>
            <a:r>
              <a:rPr lang="zh-CN" altLang="en-US" dirty="0" smtClean="0"/>
              <a:t>（需求方平台） 后面代表着广告主；</a:t>
            </a:r>
            <a:endParaRPr lang="en-US" altLang="zh-CN" dirty="0" smtClean="0"/>
          </a:p>
          <a:p>
            <a:r>
              <a:rPr lang="zh-CN" altLang="en-US" dirty="0" smtClean="0"/>
              <a:t>它的前面可以是</a:t>
            </a:r>
            <a:r>
              <a:rPr lang="en-US" altLang="zh-CN" dirty="0" smtClean="0"/>
              <a:t>ADX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AdExchange</a:t>
            </a:r>
            <a:r>
              <a:rPr lang="zh-CN" altLang="en-US" dirty="0" smtClean="0"/>
              <a:t>）平台，也可以是</a:t>
            </a:r>
            <a:r>
              <a:rPr lang="en-US" altLang="zh-CN" dirty="0" smtClean="0"/>
              <a:t>SSP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supply Side Platform</a:t>
            </a:r>
            <a:r>
              <a:rPr lang="zh-CN" altLang="en-US" dirty="0" smtClean="0"/>
              <a:t>），也可以是具体的媒体；</a:t>
            </a:r>
            <a:endParaRPr lang="en-US" altLang="zh-CN" dirty="0" smtClean="0"/>
          </a:p>
          <a:p>
            <a:r>
              <a:rPr lang="zh-CN" altLang="en-US" dirty="0" smtClean="0"/>
              <a:t>说到底，它是高级的媒体窗口；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显著特征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改变原有固定媒体、广告位、固定价格的方式，从不固定的媒体和广告位上采购特定的人群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6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 业务管理、竞价投放、投放监测、</a:t>
            </a:r>
            <a:r>
              <a:rPr lang="en-US" altLang="zh-CN" dirty="0" smtClean="0"/>
              <a:t>cookie</a:t>
            </a:r>
            <a:r>
              <a:rPr lang="zh-CN" altLang="en-US" dirty="0"/>
              <a:t>受</a:t>
            </a:r>
            <a:r>
              <a:rPr lang="zh-CN" altLang="en-US" dirty="0" smtClean="0"/>
              <a:t>众对接、线上实时计算以及离线数据存储</a:t>
            </a:r>
            <a:r>
              <a:rPr lang="zh-CN" altLang="en-US" dirty="0" smtClean="0"/>
              <a:t>挖掘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LVS+Nginx+FCGI+Redis</a:t>
            </a:r>
            <a:endParaRPr lang="en-US" altLang="zh-CN" dirty="0"/>
          </a:p>
          <a:p>
            <a:r>
              <a:rPr lang="en-US" altLang="zh-CN" dirty="0" err="1" smtClean="0"/>
              <a:t>Storm+Zookeeper+Kafka+Mongo</a:t>
            </a:r>
            <a:endParaRPr lang="en-US" altLang="zh-CN" dirty="0" smtClean="0"/>
          </a:p>
          <a:p>
            <a:r>
              <a:rPr lang="en-US" altLang="zh-CN" dirty="0" err="1" smtClean="0"/>
              <a:t>Hadoop+Zookeeper+Hive+Hbase+Mongo</a:t>
            </a:r>
            <a:endParaRPr lang="en-US" altLang="zh-CN" dirty="0"/>
          </a:p>
          <a:p>
            <a:r>
              <a:rPr lang="en-US" altLang="zh-CN" dirty="0" err="1" smtClean="0"/>
              <a:t>Nginx+PHP+Redis+Mysql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竞价算法：成本、竞价成功率可控</a:t>
            </a:r>
            <a:endParaRPr lang="en-US" altLang="zh-CN" dirty="0" smtClean="0"/>
          </a:p>
          <a:p>
            <a:r>
              <a:rPr lang="zh-CN" altLang="en-US" dirty="0" smtClean="0"/>
              <a:t>广告匹配（</a:t>
            </a:r>
            <a:r>
              <a:rPr lang="en-US" altLang="zh-CN" dirty="0" err="1" smtClean="0"/>
              <a:t>AdMatching</a:t>
            </a:r>
            <a:r>
              <a:rPr lang="zh-CN" altLang="en-US" dirty="0" smtClean="0"/>
              <a:t>）：策略丰富、广告量大的时候</a:t>
            </a:r>
            <a:endParaRPr lang="en-US" altLang="zh-CN" dirty="0" smtClean="0"/>
          </a:p>
          <a:p>
            <a:r>
              <a:rPr lang="zh-CN" altLang="en-US" dirty="0" smtClean="0"/>
              <a:t>广告排名（</a:t>
            </a:r>
            <a:r>
              <a:rPr lang="en-US" altLang="zh-CN" dirty="0" err="1" smtClean="0"/>
              <a:t>AdRank</a:t>
            </a:r>
            <a:r>
              <a:rPr lang="zh-CN" altLang="en-US" dirty="0" smtClean="0"/>
              <a:t>）：业务</a:t>
            </a:r>
            <a:r>
              <a:rPr lang="zh-CN" altLang="en-US" dirty="0" smtClean="0"/>
              <a:t>相关，</a:t>
            </a:r>
            <a:r>
              <a:rPr lang="en-US" altLang="zh-CN" dirty="0" err="1" smtClean="0"/>
              <a:t>ecpm</a:t>
            </a:r>
            <a:endParaRPr lang="en-US" altLang="zh-CN" dirty="0" smtClean="0"/>
          </a:p>
          <a:p>
            <a:r>
              <a:rPr lang="zh-CN" altLang="en-US" dirty="0" smtClean="0"/>
              <a:t>点击率预估：极端考虑，完全准确预估，那么只会投放可点击的流量上，这也提升了效果转化的能力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LR</a:t>
            </a:r>
            <a:r>
              <a:rPr lang="zh-CN" altLang="en-US" dirty="0" smtClean="0"/>
              <a:t>模型，样本数据需求量大</a:t>
            </a:r>
            <a:r>
              <a:rPr lang="zh-CN" altLang="en-US" dirty="0" smtClean="0"/>
              <a:t>，特征选择</a:t>
            </a:r>
            <a:r>
              <a:rPr lang="zh-CN" altLang="en-US" dirty="0" smtClean="0"/>
              <a:t>；</a:t>
            </a:r>
            <a:r>
              <a:rPr lang="en-US" altLang="zh-CN" dirty="0" smtClean="0"/>
              <a:t>GDBT+FM</a:t>
            </a:r>
            <a:r>
              <a:rPr lang="zh-CN" altLang="en-US" dirty="0" smtClean="0"/>
              <a:t>模型；实验框架</a:t>
            </a:r>
            <a:endParaRPr lang="en-US" altLang="zh-CN" dirty="0" smtClean="0"/>
          </a:p>
          <a:p>
            <a:r>
              <a:rPr lang="zh-CN" altLang="en-US" dirty="0" smtClean="0"/>
              <a:t>预算控制：一个是平滑，另一个控制不超出预算；</a:t>
            </a:r>
            <a:endParaRPr lang="en-US" altLang="zh-CN" dirty="0" smtClean="0"/>
          </a:p>
          <a:p>
            <a:r>
              <a:rPr lang="zh-CN" altLang="en-US" dirty="0" smtClean="0"/>
              <a:t>人群识别：用于标识一个独立人的能力</a:t>
            </a:r>
            <a:endParaRPr lang="en-US" altLang="zh-CN" dirty="0" smtClean="0"/>
          </a:p>
          <a:p>
            <a:r>
              <a:rPr lang="zh-CN" altLang="en-US" dirty="0" smtClean="0"/>
              <a:t>人群标签及挖掘：</a:t>
            </a:r>
            <a:endParaRPr lang="en-US" altLang="zh-CN" dirty="0" smtClean="0"/>
          </a:p>
          <a:p>
            <a:r>
              <a:rPr lang="zh-CN" altLang="en-US" dirty="0" smtClean="0"/>
              <a:t>频次控制：在受众可忍耐的范围内，同时也不浪费预算，另一个角度也在提升效果；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6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开放式系统，支持</a:t>
            </a:r>
            <a:r>
              <a:rPr lang="zh-CN" altLang="en-US" dirty="0" smtClean="0"/>
              <a:t>代理商、广告主的</a:t>
            </a:r>
            <a:r>
              <a:rPr lang="zh-CN" altLang="en-US" dirty="0" smtClean="0"/>
              <a:t>客户，自主提单和优化；</a:t>
            </a:r>
            <a:endParaRPr lang="en-US" altLang="zh-CN" dirty="0" smtClean="0"/>
          </a:p>
          <a:p>
            <a:r>
              <a:rPr lang="zh-CN" altLang="en-US" dirty="0" smtClean="0"/>
              <a:t>支持管理员、财务和业务员的角色</a:t>
            </a:r>
            <a:r>
              <a:rPr lang="zh-CN" altLang="en-US" dirty="0" smtClean="0"/>
              <a:t>划分，权限合理控制；</a:t>
            </a:r>
            <a:endParaRPr lang="en-US" altLang="zh-CN" dirty="0" smtClean="0"/>
          </a:p>
          <a:p>
            <a:r>
              <a:rPr lang="zh-CN" altLang="en-US" dirty="0" smtClean="0"/>
              <a:t>财务流程更符合一般公司的执行流程；</a:t>
            </a:r>
            <a:endParaRPr lang="en-US" altLang="zh-CN" dirty="0" smtClean="0"/>
          </a:p>
          <a:p>
            <a:r>
              <a:rPr lang="zh-CN" altLang="en-US" dirty="0" smtClean="0"/>
              <a:t>丰富完善的报表和图形化，更利于效果分析、调优；</a:t>
            </a:r>
            <a:endParaRPr lang="en-US" altLang="zh-CN" dirty="0" smtClean="0"/>
          </a:p>
          <a:p>
            <a:r>
              <a:rPr lang="zh-CN" altLang="en-US" dirty="0" smtClean="0"/>
              <a:t>订单方式更符合各个媒体渠道的业务方式，可接入能力大大提升；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盈利模式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赚取差价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/CPM</a:t>
            </a:r>
            <a:r>
              <a:rPr lang="zh-CN" altLang="en-US" dirty="0" smtClean="0"/>
              <a:t>，利润保持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r>
              <a:rPr lang="en-US" altLang="zh-CN" dirty="0" smtClean="0"/>
              <a:t>CPM</a:t>
            </a:r>
            <a:r>
              <a:rPr lang="zh-CN" altLang="en-US" dirty="0" smtClean="0"/>
              <a:t>的投放量，则一天利润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扩展购买方式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难道仅有</a:t>
            </a:r>
            <a:r>
              <a:rPr lang="en-US" altLang="zh-CN" dirty="0" smtClean="0"/>
              <a:t>RTB</a:t>
            </a:r>
            <a:r>
              <a:rPr lang="zh-CN" altLang="en-US" dirty="0" smtClean="0"/>
              <a:t>长尾流量，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局限于此？</a:t>
            </a:r>
            <a:endParaRPr lang="en-US" altLang="zh-CN" dirty="0" smtClean="0"/>
          </a:p>
          <a:p>
            <a:r>
              <a:rPr lang="en-US" altLang="zh-CN" dirty="0" smtClean="0"/>
              <a:t>PMP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PDB</a:t>
            </a:r>
            <a:r>
              <a:rPr lang="zh-CN" altLang="en-US" dirty="0" smtClean="0"/>
              <a:t>：保量、保价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PD</a:t>
            </a:r>
            <a:r>
              <a:rPr lang="zh-CN" altLang="en-US" dirty="0" smtClean="0"/>
              <a:t>：保价，不保量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PA</a:t>
            </a:r>
            <a:r>
              <a:rPr lang="zh-CN" altLang="en-US" dirty="0" smtClean="0"/>
              <a:t>：不保量、不保价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这些交易方式是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发展的方向，除了长尾流量、优质流量也必须有能力采买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56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系统复杂，核心部分高端人才需求（数据）</a:t>
            </a:r>
            <a:endParaRPr lang="en-US" altLang="zh-CN" dirty="0" smtClean="0"/>
          </a:p>
          <a:p>
            <a:r>
              <a:rPr lang="zh-CN" altLang="en-US" dirty="0" smtClean="0"/>
              <a:t>业务（需要有过广告投放经验的产品经理）、把控业务</a:t>
            </a:r>
            <a:endParaRPr lang="en-US" altLang="zh-CN" dirty="0" smtClean="0"/>
          </a:p>
          <a:p>
            <a:r>
              <a:rPr lang="zh-CN" altLang="en-US" dirty="0" smtClean="0"/>
              <a:t>接入（并发、延迟要求高）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51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481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DSP产品讲解</vt:lpstr>
      <vt:lpstr>何为DSP</vt:lpstr>
      <vt:lpstr>显著特征</vt:lpstr>
      <vt:lpstr>产品架构</vt:lpstr>
      <vt:lpstr>关键技术</vt:lpstr>
      <vt:lpstr>业务方式</vt:lpstr>
      <vt:lpstr>盈利模式</vt:lpstr>
      <vt:lpstr>扩展购买方式</vt:lpstr>
      <vt:lpstr>人力要求</vt:lpstr>
      <vt:lpstr>如何成功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DSP产品讲解</dc:title>
  <dc:creator>Windows 用户</dc:creator>
  <cp:lastModifiedBy>Windows 用户</cp:lastModifiedBy>
  <cp:revision>54</cp:revision>
  <dcterms:created xsi:type="dcterms:W3CDTF">2016-05-18T13:49:07Z</dcterms:created>
  <dcterms:modified xsi:type="dcterms:W3CDTF">2016-05-19T06:43:01Z</dcterms:modified>
</cp:coreProperties>
</file>