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F235-FFB9-4D3C-966C-E2344C7A6E86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6280-8267-4B8E-AA78-643CE7A2F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64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F235-FFB9-4D3C-966C-E2344C7A6E86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6280-8267-4B8E-AA78-643CE7A2F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62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F235-FFB9-4D3C-966C-E2344C7A6E86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6280-8267-4B8E-AA78-643CE7A2F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54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F235-FFB9-4D3C-966C-E2344C7A6E86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6280-8267-4B8E-AA78-643CE7A2F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2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F235-FFB9-4D3C-966C-E2344C7A6E86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6280-8267-4B8E-AA78-643CE7A2F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13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F235-FFB9-4D3C-966C-E2344C7A6E86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6280-8267-4B8E-AA78-643CE7A2F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39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F235-FFB9-4D3C-966C-E2344C7A6E86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6280-8267-4B8E-AA78-643CE7A2F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48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F235-FFB9-4D3C-966C-E2344C7A6E86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6280-8267-4B8E-AA78-643CE7A2F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15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F235-FFB9-4D3C-966C-E2344C7A6E86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6280-8267-4B8E-AA78-643CE7A2F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26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F235-FFB9-4D3C-966C-E2344C7A6E86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6280-8267-4B8E-AA78-643CE7A2F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85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F235-FFB9-4D3C-966C-E2344C7A6E86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6280-8267-4B8E-AA78-643CE7A2F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7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35-FFB9-4D3C-966C-E2344C7A6E86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6280-8267-4B8E-AA78-643CE7A2F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00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Проект: Онлайн оптовых продаж костюмов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Создатель: </a:t>
            </a:r>
            <a:r>
              <a:rPr lang="ru-RU" dirty="0" err="1" smtClean="0"/>
              <a:t>Канатбек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50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ФИО </a:t>
            </a:r>
            <a:r>
              <a:rPr lang="ru-RU" dirty="0" err="1" smtClean="0"/>
              <a:t>Каныбеков</a:t>
            </a:r>
            <a:r>
              <a:rPr lang="ru-RU" dirty="0" smtClean="0"/>
              <a:t> </a:t>
            </a:r>
            <a:r>
              <a:rPr lang="ru-RU" dirty="0" err="1" smtClean="0"/>
              <a:t>Канатбек</a:t>
            </a:r>
            <a:endParaRPr lang="ru-RU" dirty="0" smtClean="0"/>
          </a:p>
          <a:p>
            <a:r>
              <a:rPr lang="ru-RU" dirty="0" smtClean="0"/>
              <a:t>Группа Б05-154</a:t>
            </a:r>
          </a:p>
          <a:p>
            <a:r>
              <a:rPr lang="ru-RU" dirty="0" smtClean="0"/>
              <a:t>Второй курс МФТИ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61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</a:p>
          <a:p>
            <a:r>
              <a:rPr lang="ru-RU" dirty="0" smtClean="0"/>
              <a:t>Схема</a:t>
            </a:r>
          </a:p>
          <a:p>
            <a:r>
              <a:rPr lang="ru-RU" dirty="0" smtClean="0"/>
              <a:t>Механизм</a:t>
            </a:r>
          </a:p>
          <a:p>
            <a:r>
              <a:rPr lang="ru-RU" dirty="0" smtClean="0"/>
              <a:t>Дальнейшие планы</a:t>
            </a:r>
          </a:p>
          <a:p>
            <a:r>
              <a:rPr lang="ru-RU" dirty="0" smtClean="0"/>
              <a:t>Вопросы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54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106" y="1405495"/>
            <a:ext cx="5229157" cy="32159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263" y="806793"/>
            <a:ext cx="5175422" cy="31861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263" y="3943485"/>
            <a:ext cx="3381632" cy="25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6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02" y="1171704"/>
            <a:ext cx="6268995" cy="5304158"/>
          </a:xfrm>
        </p:spPr>
      </p:pic>
    </p:spTree>
    <p:extLst>
      <p:ext uri="{BB962C8B-B14F-4D97-AF65-F5344CB8AC3E}">
        <p14:creationId xmlns:p14="http://schemas.microsoft.com/office/powerpoint/2010/main" val="37531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et_product</a:t>
            </a:r>
            <a:endParaRPr lang="en-US" dirty="0" smtClean="0"/>
          </a:p>
          <a:p>
            <a:r>
              <a:rPr lang="en-US" dirty="0" err="1" smtClean="0"/>
              <a:t>get_id_of_product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et_client_id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et_budget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ake_transaction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84" y="982277"/>
            <a:ext cx="6001263" cy="45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1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планы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Совместить систему с платёжными системами (и крипто валюты)</a:t>
            </a:r>
          </a:p>
          <a:p>
            <a:r>
              <a:rPr lang="ru-RU" dirty="0" smtClean="0"/>
              <a:t>Разместить проект на сайт и после адаптировать систему для разных оптовых продавцов.</a:t>
            </a:r>
          </a:p>
          <a:p>
            <a:r>
              <a:rPr lang="ru-RU" dirty="0" smtClean="0"/>
              <a:t>Добавить систему производства товаров и закупки расходного материала.</a:t>
            </a:r>
          </a:p>
          <a:p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0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0" y="1858169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9411" y="286119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большое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803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77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Проект: Онлайн оптовых продаж костюмов</vt:lpstr>
      <vt:lpstr>Немного о себе</vt:lpstr>
      <vt:lpstr>План</vt:lpstr>
      <vt:lpstr>Идея</vt:lpstr>
      <vt:lpstr>Схема</vt:lpstr>
      <vt:lpstr>Механизм</vt:lpstr>
      <vt:lpstr>Дальнейшие планы</vt:lpstr>
      <vt:lpstr>Вопросы</vt:lpstr>
      <vt:lpstr>Спасибо большое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Онлайн оптовых продаж костюмов</dc:title>
  <dc:creator>kanybekovkanatbek666@gmail.com</dc:creator>
  <cp:lastModifiedBy>kanybekovkanatbek666@gmail.com</cp:lastModifiedBy>
  <cp:revision>4</cp:revision>
  <dcterms:created xsi:type="dcterms:W3CDTF">2023-05-03T08:41:30Z</dcterms:created>
  <dcterms:modified xsi:type="dcterms:W3CDTF">2023-05-03T08:59:17Z</dcterms:modified>
</cp:coreProperties>
</file>