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F7A4CB-7798-4985-9924-AFF9AB930CAC}" v="6" dt="2023-08-16T20:41:54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8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Xue" userId="851e91f7-883e-4067-8d54-fce554742362" providerId="ADAL" clId="{F2F7A4CB-7798-4985-9924-AFF9AB930CAC}"/>
    <pc:docChg chg="addSld modSld">
      <pc:chgData name="Jack Xue" userId="851e91f7-883e-4067-8d54-fce554742362" providerId="ADAL" clId="{F2F7A4CB-7798-4985-9924-AFF9AB930CAC}" dt="2023-08-17T11:23:22.254" v="40" actId="20577"/>
      <pc:docMkLst>
        <pc:docMk/>
      </pc:docMkLst>
      <pc:sldChg chg="modSp mod">
        <pc:chgData name="Jack Xue" userId="851e91f7-883e-4067-8d54-fce554742362" providerId="ADAL" clId="{F2F7A4CB-7798-4985-9924-AFF9AB930CAC}" dt="2023-08-16T20:39:31.408" v="17" actId="20577"/>
        <pc:sldMkLst>
          <pc:docMk/>
          <pc:sldMk cId="1918511362" sldId="260"/>
        </pc:sldMkLst>
        <pc:spChg chg="mod">
          <ac:chgData name="Jack Xue" userId="851e91f7-883e-4067-8d54-fce554742362" providerId="ADAL" clId="{F2F7A4CB-7798-4985-9924-AFF9AB930CAC}" dt="2023-08-16T20:39:31.408" v="17" actId="20577"/>
          <ac:spMkLst>
            <pc:docMk/>
            <pc:sldMk cId="1918511362" sldId="260"/>
            <ac:spMk id="3" creationId="{76495D21-BAD8-03E2-020C-9E5C8415B439}"/>
          </ac:spMkLst>
        </pc:spChg>
      </pc:sldChg>
      <pc:sldChg chg="modSp mod">
        <pc:chgData name="Jack Xue" userId="851e91f7-883e-4067-8d54-fce554742362" providerId="ADAL" clId="{F2F7A4CB-7798-4985-9924-AFF9AB930CAC}" dt="2023-08-16T20:41:54.363" v="25" actId="1076"/>
        <pc:sldMkLst>
          <pc:docMk/>
          <pc:sldMk cId="252373166" sldId="261"/>
        </pc:sldMkLst>
        <pc:spChg chg="mod">
          <ac:chgData name="Jack Xue" userId="851e91f7-883e-4067-8d54-fce554742362" providerId="ADAL" clId="{F2F7A4CB-7798-4985-9924-AFF9AB930CAC}" dt="2023-08-16T20:41:44.803" v="22" actId="14100"/>
          <ac:spMkLst>
            <pc:docMk/>
            <pc:sldMk cId="252373166" sldId="261"/>
            <ac:spMk id="3" creationId="{6A845993-D5CF-C424-CFB5-49FF3E528987}"/>
          </ac:spMkLst>
        </pc:spChg>
        <pc:picChg chg="mod">
          <ac:chgData name="Jack Xue" userId="851e91f7-883e-4067-8d54-fce554742362" providerId="ADAL" clId="{F2F7A4CB-7798-4985-9924-AFF9AB930CAC}" dt="2023-08-16T20:41:54.363" v="25" actId="1076"/>
          <ac:picMkLst>
            <pc:docMk/>
            <pc:sldMk cId="252373166" sldId="261"/>
            <ac:picMk id="1026" creationId="{4B5795BE-C136-8BC5-039E-5BECAFA6D30A}"/>
          </ac:picMkLst>
        </pc:picChg>
      </pc:sldChg>
      <pc:sldChg chg="modSp new mod">
        <pc:chgData name="Jack Xue" userId="851e91f7-883e-4067-8d54-fce554742362" providerId="ADAL" clId="{F2F7A4CB-7798-4985-9924-AFF9AB930CAC}" dt="2023-08-17T11:23:22.254" v="40" actId="20577"/>
        <pc:sldMkLst>
          <pc:docMk/>
          <pc:sldMk cId="1427763625" sldId="262"/>
        </pc:sldMkLst>
        <pc:spChg chg="mod">
          <ac:chgData name="Jack Xue" userId="851e91f7-883e-4067-8d54-fce554742362" providerId="ADAL" clId="{F2F7A4CB-7798-4985-9924-AFF9AB930CAC}" dt="2023-08-17T11:23:22.254" v="40" actId="20577"/>
          <ac:spMkLst>
            <pc:docMk/>
            <pc:sldMk cId="1427763625" sldId="262"/>
            <ac:spMk id="2" creationId="{41C7ADF7-F48A-971A-B215-D93D9787201A}"/>
          </ac:spMkLst>
        </pc:spChg>
        <pc:spChg chg="mod">
          <ac:chgData name="Jack Xue" userId="851e91f7-883e-4067-8d54-fce554742362" providerId="ADAL" clId="{F2F7A4CB-7798-4985-9924-AFF9AB930CAC}" dt="2023-08-17T11:23:13.523" v="31" actId="255"/>
          <ac:spMkLst>
            <pc:docMk/>
            <pc:sldMk cId="1427763625" sldId="262"/>
            <ac:spMk id="3" creationId="{FA61C84E-DBF1-E32C-801F-92B157B2777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9D0CF-AB97-8880-10CD-43673FFA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0417-18A9-3B69-0A40-E3D4C5675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D390-45F3-4C27-D9A3-A2DBA1BF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649CF-AA20-4803-0341-A3A2475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08B14-B7DF-09EF-C141-368D5824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EE62B-F22B-A58A-9B8A-DE0DFB6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FB74C-3F2A-6AE7-0D1C-CB9EB979D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AA86-7BA3-25E2-8621-C1588489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198D1-0477-B034-63D7-4D49FC6D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0B61-6EC5-C97C-7480-AA36F478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9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3288C-1E6A-0775-BB04-6239985FD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DAEF-1684-4248-2D46-F7C9446DB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C462D-D5D2-FD06-6071-E327E0C87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BEDE4-ADF4-C26D-71E7-EC0D73F2F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9A2BD-7EA4-4065-567B-F4810CEC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7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0B5E-BE15-87BC-14D4-55247938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197B9-9064-9611-32BA-634791CDA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F7D46-5050-998C-C244-C5DEA4F4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56DC-1C9B-C6F1-7544-DEBA5AC1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4712-4A9B-68EE-3DAE-3A280912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0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5473-EFF6-4116-C5A0-BD11F3BC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30573-3070-A63C-BAC1-C87AF7DEB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1A19-86AC-05D6-396F-1282500D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3036F-7995-8119-644B-DD9A41E4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8897-195A-7652-5D59-5487F803A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91A4-5695-586D-895E-1F3F20B28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5EDA0-9A91-2D9E-A552-4A2B06B01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CB816-0998-E710-AFD2-0A340B3864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B4B27-5AB6-9353-3122-AAC80B49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316C9-C5E9-0B6D-0F66-B3794403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0D678-FD33-7853-3691-5CA513F1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8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36ABD-C9D6-0AD5-2303-94F01154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3A82C-8538-6503-9312-924B9B7A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59787-0632-70EA-94D2-EE08FFA50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60198-7515-F077-0FE3-414D307DD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B878CF-64E4-D4D4-5BF6-E8293C595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7A912A-2991-3583-EEC2-511783F1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4D620-C3DF-E12C-23E4-817AC819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9D995-8F76-E134-C2FE-091BCB22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95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944B-564B-0145-0C2C-06CAE83AB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93F57-5F7A-E4D8-5EF8-3102BA9C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A2C8-4A6D-7868-A56F-96F1102D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1C9A8-4867-02B1-D3D1-DA083288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2BF9A-0546-42F6-FBBE-654288A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6A0722-AF38-9BAB-F6C6-98C04C88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404A0-B2D0-7975-CBE7-FA2E82C8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9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F24E-3AE9-48E8-14AF-86101FF6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47C10-703C-1218-0ADB-A560C0C68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7BF8-5468-6CA8-1715-AA4ADF0F4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E90E1-665B-2698-378A-994DD6C3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9D385-5B1F-2D63-3027-079F77976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A799D-ACF3-31EB-798C-1FC007AF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89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3E16C-6F04-33C9-1646-F1B036CB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F0BDF-734C-8F87-1D15-C8B2C42B9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F83EE1-0A4D-2E20-4BF5-8C8667671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573D5-3936-19D6-84EB-ECB253E7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39A76-A25E-7C68-87B4-13F3E407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823A1-E26F-04D6-28D5-BA78B5DF1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12E9C-E8A0-CA07-2B27-B947F9F14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13C50-8806-0C1D-1B6E-5314DAE17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43D3-5D82-6155-9497-3996DC77C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10B3A-E0E0-45EA-AD74-A4A32A4B49D4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0ECA6-399B-5525-05C4-D738437B18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DD83C-98CB-448A-6646-915F8234C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C9FC5-E008-4330-B277-B91101D32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andscape.cncf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eda.sh/docs/scaler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zure/azure-arc/kubernetes/tutorial-use-gitops-flux2?tabs=azure-cl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am06.safelinks.protection.outlook.com/?url=https%3A%2F%2Flearn.microsoft.com%2Fen-us%2Fazure%2Fapplication-gateway%2Fingress-controller-overview&amp;data=05%7C01%7CJack.Xue%40microsoft.com%7C80871866d39a441736cc08db9e0dbb0c%7C72f988bf86f141af91ab2d7cd011db47%7C1%7C0%7C638277554050143917%7CUnknown%7CTWFpbGZsb3d8eyJWIjoiMC4wLjAwMDAiLCJQIjoiV2luMzIiLCJBTiI6Ik1haWwiLCJXVCI6Mn0%3D%7C3000%7C%7C%7C&amp;sdata=%2BOqVzsa5kwIVO9uzHFTI%2BdokBNKLiDYTa%2BiFm6z8wiA%3D&amp;reserved=0" TargetMode="External"/><Relationship Id="rId2" Type="http://schemas.openxmlformats.org/officeDocument/2006/relationships/hyperlink" Target="https://nam06.safelinks.protection.outlook.com/?url=https%3A%2F%2Ffluxcd.io%2Fflux%2Fcomponents%2F&amp;data=05%7C01%7CJack.Xue%40microsoft.com%7C80871866d39a441736cc08db9e0dbb0c%7C72f988bf86f141af91ab2d7cd011db47%7C1%7C0%7C638277554050143917%7CUnknown%7CTWFpbGZsb3d8eyJWIjoiMC4wLjAwMDAiLCJQIjoiV2luMzIiLCJBTiI6Ik1haWwiLCJXVCI6Mn0%3D%7C3000%7C%7C%7C&amp;sdata=Phitv5dbFjweeKhCZH%2BSgTEzBQNtDdnzaaLhKR%2F55WE%3D&amp;reserved=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06.safelinks.protection.outlook.com/?url=https%3A%2F%2Flandscape.cncf.io%2F&amp;data=05%7C01%7CJack.Xue%40microsoft.com%7C80871866d39a441736cc08db9e0dbb0c%7C72f988bf86f141af91ab2d7cd011db47%7C1%7C0%7C638277554050143917%7CUnknown%7CTWFpbGZsb3d8eyJWIjoiMC4wLjAwMDAiLCJQIjoiV2luMzIiLCJBTiI6Ik1haWwiLCJXVCI6Mn0%3D%7C3000%7C%7C%7C&amp;sdata=ZeGdhR9wU8K353NHpwrzVyb%2FEdFezLau3Y%2B4BSvblss%3D&amp;reserved=0" TargetMode="External"/><Relationship Id="rId5" Type="http://schemas.openxmlformats.org/officeDocument/2006/relationships/hyperlink" Target="https://nam06.safelinks.protection.outlook.com/?url=https%3A%2F%2Fdapr.io%2F&amp;data=05%7C01%7CJack.Xue%40microsoft.com%7C80871866d39a441736cc08db9e0dbb0c%7C72f988bf86f141af91ab2d7cd011db47%7C1%7C0%7C638277554050143917%7CUnknown%7CTWFpbGZsb3d8eyJWIjoiMC4wLjAwMDAiLCJQIjoiV2luMzIiLCJBTiI6Ik1haWwiLCJXVCI6Mn0%3D%7C3000%7C%7C%7C&amp;sdata=ZPU4%2FIBwbHunSbLxg4pirPhfiRBH3YdMB%2F4YT6Z2Ums%3D&amp;reserved=0" TargetMode="External"/><Relationship Id="rId4" Type="http://schemas.openxmlformats.org/officeDocument/2006/relationships/hyperlink" Target="https://nam06.safelinks.protection.outlook.com/?url=https%3A%2F%2Flearn.microsoft.com%2Fen-us%2Fazure%2Faks%2Fistio-about&amp;data=05%7C01%7CJack.Xue%40microsoft.com%7C80871866d39a441736cc08db9e0dbb0c%7C72f988bf86f141af91ab2d7cd011db47%7C1%7C0%7C638277554050143917%7CUnknown%7CTWFpbGZsb3d8eyJWIjoiMC4wLjAwMDAiLCJQIjoiV2luMzIiLCJBTiI6Ik1haWwiLCJXVCI6Mn0%3D%7C3000%7C%7C%7C&amp;sdata=%2FcaQkRnsS75vaetnVWVMOVIrF1CeukuJhndqR2M4Yi8%3D&amp;reserved=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69E52-7C68-5081-D202-38ED4666F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Evolving Kubernetes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4CDD7-E7DE-09C1-48A2-2A26B4FF7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Jack Xue</a:t>
            </a:r>
          </a:p>
          <a:p>
            <a:r>
              <a:rPr lang="en-US" dirty="0"/>
              <a:t>2023-08-17</a:t>
            </a:r>
          </a:p>
        </p:txBody>
      </p:sp>
    </p:spTree>
    <p:extLst>
      <p:ext uri="{BB962C8B-B14F-4D97-AF65-F5344CB8AC3E}">
        <p14:creationId xmlns:p14="http://schemas.microsoft.com/office/powerpoint/2010/main" val="304119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FAD1-A0E9-9898-3D24-974AEA54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CNCF: Cloud Native Computing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74E3-75B9-2B4A-E3DE-AED62D701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1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Cloud Native Landscape (cncf.io)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64A11-784A-551B-0E38-5F33D05AF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2" y="2295728"/>
            <a:ext cx="8467107" cy="39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2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74BD-9A1C-E356-0900-68DFB52C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en-US" dirty="0"/>
              <a:t>KEDA: Kubernetes Event-Driven </a:t>
            </a:r>
            <a:r>
              <a:rPr lang="en-US" dirty="0" err="1"/>
              <a:t>Autoscaler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CE0CD-D8AD-3224-F36A-2F446A166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12037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+mj-lt"/>
              </a:rPr>
              <a:t>It is built to be able to activate a Kubernetes deployment (i.e. no pods to a single pod) and subsequently to more pods based on events from various event sources.</a:t>
            </a:r>
          </a:p>
          <a:p>
            <a:r>
              <a:rPr lang="en-US" dirty="0">
                <a:latin typeface="+mj-lt"/>
              </a:rPr>
              <a:t>Azure Container Apps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HTTP traffic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Event-driven processing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CPU or memory load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Any </a:t>
            </a:r>
            <a:r>
              <a:rPr lang="en-US" b="0" i="0" u="none" strike="noStrike" dirty="0">
                <a:effectLst/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KEDA-supported scaler</a:t>
            </a:r>
            <a:endParaRPr lang="en-US" b="0" i="0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82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53B15-2BE8-7A3A-C8CF-DB799553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ISTIO + Envoy for Service Mesh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DB71-7CD6-E732-5167-303318292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+mj-lt"/>
              </a:rPr>
              <a:t>Modern applications are typically architected as distributed collections of microservices. A service mesh allows you to transparently add capabilities like observability, traffic management, and security, without adding them to your own code. </a:t>
            </a:r>
          </a:p>
          <a:p>
            <a:r>
              <a:rPr lang="en-US" b="0" i="0" dirty="0">
                <a:effectLst/>
                <a:latin typeface="+mj-lt"/>
              </a:rPr>
              <a:t>Istio are made up of both a control plane and a data plane. Istio uses an extended version of Envoy as its data plane. Envoy then manages all inbound and outbound traffic in the Istio service mesh.</a:t>
            </a:r>
          </a:p>
          <a:p>
            <a:r>
              <a:rPr lang="en-US" dirty="0">
                <a:latin typeface="+mj-lt"/>
              </a:rPr>
              <a:t>Envoy is a popular open-source edge and service proxy that provides advanced load balancing, routing, and observability features</a:t>
            </a:r>
            <a:r>
              <a:rPr lang="en-US" b="0" i="0" dirty="0">
                <a:solidFill>
                  <a:srgbClr val="111111"/>
                </a:solidFill>
                <a:effectLst/>
                <a:latin typeface="+mj-lt"/>
              </a:rPr>
              <a:t>. </a:t>
            </a:r>
            <a:r>
              <a:rPr lang="en-US" dirty="0">
                <a:latin typeface="+mj-lt"/>
              </a:rPr>
              <a:t>It is often used in Kubernetes as a sidecar</a:t>
            </a:r>
          </a:p>
          <a:p>
            <a:r>
              <a:rPr lang="en-US" b="0" i="0" dirty="0">
                <a:effectLst/>
                <a:latin typeface="+mj-lt"/>
              </a:rPr>
              <a:t>AKS Add-on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8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BAD2-0FC8-7207-7F63-FBDB3737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DAPR: Distributed Application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95D21-BAD8-03E2-020C-9E5C8415B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 err="1">
                <a:effectLst/>
                <a:latin typeface="+mj-lt"/>
              </a:rPr>
              <a:t>Dapr</a:t>
            </a:r>
            <a:r>
              <a:rPr lang="en-US" b="0" i="0" dirty="0">
                <a:effectLst/>
                <a:latin typeface="+mj-lt"/>
              </a:rPr>
              <a:t> helps you tackle the challenges that come with building microservices and keeps your code platform agnostic. </a:t>
            </a:r>
          </a:p>
          <a:p>
            <a:pPr algn="l"/>
            <a:r>
              <a:rPr lang="en-US" b="0" i="0" dirty="0">
                <a:effectLst/>
                <a:latin typeface="+mj-lt"/>
              </a:rPr>
              <a:t>In particular, it helps solve problems around services: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Calling other services reliably and securely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Building event-driven apps with pub-sub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Building applications that are portable across multiple cloud services and hosts (for example, Kubernetes vs. a VM)</a:t>
            </a:r>
          </a:p>
          <a:p>
            <a:r>
              <a:rPr lang="en-US" dirty="0">
                <a:latin typeface="+mj-lt"/>
              </a:rPr>
              <a:t>AKS Extension</a:t>
            </a:r>
            <a:endParaRPr lang="en-US" b="0" i="0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1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C0E3-77D9-CB0C-33C7-A6E68E0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GitOps</a:t>
            </a:r>
            <a:r>
              <a:rPr lang="en-US" dirty="0"/>
              <a:t> in Action: Flux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45993-D5CF-C424-CFB5-49FF3E528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48792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Tutorial: Deploy applications using </a:t>
            </a:r>
            <a:r>
              <a:rPr lang="en-US" dirty="0" err="1">
                <a:hlinkClick r:id="rId2"/>
              </a:rPr>
              <a:t>GitOps</a:t>
            </a:r>
            <a:r>
              <a:rPr lang="en-US" dirty="0">
                <a:hlinkClick r:id="rId2"/>
              </a:rPr>
              <a:t> with Flux v2 - Azure Arc | Microsoft Learn</a:t>
            </a:r>
            <a:endParaRPr lang="en-US" dirty="0"/>
          </a:p>
        </p:txBody>
      </p:sp>
      <p:pic>
        <p:nvPicPr>
          <p:cNvPr id="1026" name="Picture 2" descr="Flux Documentation | Flux">
            <a:extLst>
              <a:ext uri="{FF2B5EF4-FFF2-40B4-BE49-F238E27FC236}">
                <a16:creationId xmlns:a16="http://schemas.microsoft.com/office/drawing/2014/main" id="{4B5795BE-C136-8BC5-039E-5BECAFA6D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28" y="1841974"/>
            <a:ext cx="6873143" cy="451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3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7ADF7-F48A-971A-B215-D93D97872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C84E-DBF1-E32C-801F-92B157B27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GitOps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with Flux </a:t>
            </a:r>
            <a:r>
              <a:rPr lang="en-US" sz="2400" u="sng" dirty="0" err="1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GitOps</a:t>
            </a:r>
            <a:r>
              <a:rPr lang="en-US" sz="2400" u="sng" dirty="0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 Toolkit components | Flux (fluxcd.io)</a:t>
            </a:r>
            <a:endParaRPr lang="en-US" sz="2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gRPC</a:t>
            </a: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 with </a:t>
            </a:r>
            <a:r>
              <a:rPr lang="en-US" sz="2400" u="sng" dirty="0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What is Azure Application Gateway Ingress Controller? | Microsoft Learn</a:t>
            </a:r>
            <a:endParaRPr lang="en-US" sz="2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ISTIO for service mesh </a:t>
            </a:r>
            <a:r>
              <a:rPr lang="en-US" sz="2400" u="sng" dirty="0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Istio-based service mesh add-on for Azure Kubernetes Service (preview) - Azure Kubernetes Service | Microsoft Learn</a:t>
            </a:r>
            <a:endParaRPr lang="en-US" sz="2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DAPR for portable microservices </a:t>
            </a:r>
            <a:r>
              <a:rPr lang="en-US" sz="2400" u="sng" dirty="0" err="1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Dapr</a:t>
            </a:r>
            <a:r>
              <a:rPr lang="en-US" sz="2400" u="sng" dirty="0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 - Distributed Application Runtime</a:t>
            </a:r>
            <a:endParaRPr lang="en-US" sz="2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Look at the landscape of CNCF </a:t>
            </a:r>
            <a:r>
              <a:rPr lang="en-US" sz="2400" u="sng" dirty="0">
                <a:solidFill>
                  <a:srgbClr val="467886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Cloud Native Landscape (cncf.io)</a:t>
            </a:r>
            <a:endParaRPr lang="en-US" sz="2400" dirty="0">
              <a:effectLst/>
              <a:latin typeface="+mj-lt"/>
              <a:ea typeface="DengXian" panose="02010600030101010101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763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349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Symbol</vt:lpstr>
      <vt:lpstr>Office Theme</vt:lpstr>
      <vt:lpstr>Evolving Kubernetes </vt:lpstr>
      <vt:lpstr>CNCF: Cloud Native Computing Foundation</vt:lpstr>
      <vt:lpstr>KEDA: Kubernetes Event-Driven Autoscaler</vt:lpstr>
      <vt:lpstr>ISTIO + Envoy for Service Mesh</vt:lpstr>
      <vt:lpstr>DAPR: Distributed Application Runtime</vt:lpstr>
      <vt:lpstr>GitOps in Action: Flux Project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Evolving Kubernetes </dc:title>
  <dc:creator>Jack Xue</dc:creator>
  <cp:lastModifiedBy>Jack Xue</cp:lastModifiedBy>
  <cp:revision>1</cp:revision>
  <dcterms:created xsi:type="dcterms:W3CDTF">2023-08-16T20:01:33Z</dcterms:created>
  <dcterms:modified xsi:type="dcterms:W3CDTF">2023-08-17T11:23:30Z</dcterms:modified>
</cp:coreProperties>
</file>