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67" r:id="rId6"/>
    <p:sldId id="259" r:id="rId7"/>
    <p:sldId id="265" r:id="rId8"/>
    <p:sldId id="274" r:id="rId9"/>
    <p:sldId id="260" r:id="rId10"/>
    <p:sldId id="266" r:id="rId11"/>
    <p:sldId id="261" r:id="rId12"/>
    <p:sldId id="268" r:id="rId13"/>
    <p:sldId id="269" r:id="rId14"/>
    <p:sldId id="262" r:id="rId15"/>
    <p:sldId id="276" r:id="rId16"/>
    <p:sldId id="271" r:id="rId17"/>
    <p:sldId id="275" r:id="rId18"/>
    <p:sldId id="26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DEFB929-B131-4FC2-87E0-B5FBE4FCABB1}">
          <p14:sldIdLst>
            <p14:sldId id="256"/>
            <p14:sldId id="257"/>
            <p14:sldId id="273"/>
            <p14:sldId id="258"/>
            <p14:sldId id="267"/>
            <p14:sldId id="259"/>
            <p14:sldId id="265"/>
            <p14:sldId id="274"/>
            <p14:sldId id="260"/>
            <p14:sldId id="266"/>
            <p14:sldId id="261"/>
            <p14:sldId id="268"/>
            <p14:sldId id="269"/>
            <p14:sldId id="262"/>
            <p14:sldId id="276"/>
            <p14:sldId id="271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EC"/>
    <a:srgbClr val="A7A2DE"/>
    <a:srgbClr val="F18D80"/>
    <a:srgbClr val="8CC6E7"/>
    <a:srgbClr val="FCC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6FA2-E4FE-46A2-9CAF-83E7338E77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A500-5D2D-441E-B9C7-490A72E92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9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2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5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3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03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2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61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0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2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1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8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39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6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1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77.pn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10.png"/><Relationship Id="rId21" Type="http://schemas.openxmlformats.org/officeDocument/2006/relationships/image" Target="../media/image93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7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3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8.png"/><Relationship Id="rId9" Type="http://schemas.openxmlformats.org/officeDocument/2006/relationships/image" Target="../media/image38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8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7.png"/><Relationship Id="rId7" Type="http://schemas.openxmlformats.org/officeDocument/2006/relationships/image" Target="../media/image10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28.png"/><Relationship Id="rId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69.png"/><Relationship Id="rId18" Type="http://schemas.openxmlformats.org/officeDocument/2006/relationships/image" Target="../media/image121.png"/><Relationship Id="rId26" Type="http://schemas.openxmlformats.org/officeDocument/2006/relationships/image" Target="../media/image127.png"/><Relationship Id="rId3" Type="http://schemas.openxmlformats.org/officeDocument/2006/relationships/image" Target="../media/image10.png"/><Relationship Id="rId21" Type="http://schemas.openxmlformats.org/officeDocument/2006/relationships/image" Target="../media/image122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7.png"/><Relationship Id="rId25" Type="http://schemas.openxmlformats.org/officeDocument/2006/relationships/image" Target="../media/image1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0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25.png"/><Relationship Id="rId5" Type="http://schemas.openxmlformats.org/officeDocument/2006/relationships/image" Target="../media/image111.png"/><Relationship Id="rId15" Type="http://schemas.openxmlformats.org/officeDocument/2006/relationships/image" Target="../media/image38.png"/><Relationship Id="rId23" Type="http://schemas.openxmlformats.org/officeDocument/2006/relationships/image" Target="../media/image124.png"/><Relationship Id="rId10" Type="http://schemas.openxmlformats.org/officeDocument/2006/relationships/image" Target="../media/image116.png"/><Relationship Id="rId19" Type="http://schemas.openxmlformats.org/officeDocument/2006/relationships/image" Target="../media/image60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7.png"/><Relationship Id="rId7" Type="http://schemas.openxmlformats.org/officeDocument/2006/relationships/image" Target="../media/image10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28.png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7.png"/><Relationship Id="rId7" Type="http://schemas.openxmlformats.org/officeDocument/2006/relationships/image" Target="../media/image1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28.png"/><Relationship Id="rId9" Type="http://schemas.openxmlformats.org/officeDocument/2006/relationships/image" Target="../media/image1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40.png"/><Relationship Id="rId3" Type="http://schemas.openxmlformats.org/officeDocument/2006/relationships/image" Target="../media/image7.png"/><Relationship Id="rId7" Type="http://schemas.openxmlformats.org/officeDocument/2006/relationships/image" Target="../media/image93.png"/><Relationship Id="rId12" Type="http://schemas.openxmlformats.org/officeDocument/2006/relationships/image" Target="../media/image139.png"/><Relationship Id="rId2" Type="http://schemas.openxmlformats.org/officeDocument/2006/relationships/image" Target="../media/image10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38.png"/><Relationship Id="rId5" Type="http://schemas.openxmlformats.org/officeDocument/2006/relationships/image" Target="../media/image131.png"/><Relationship Id="rId15" Type="http://schemas.openxmlformats.org/officeDocument/2006/relationships/image" Target="../media/image136.png"/><Relationship Id="rId10" Type="http://schemas.openxmlformats.org/officeDocument/2006/relationships/image" Target="../media/image105.png"/><Relationship Id="rId4" Type="http://schemas.openxmlformats.org/officeDocument/2006/relationships/image" Target="../media/image28.png"/><Relationship Id="rId9" Type="http://schemas.openxmlformats.org/officeDocument/2006/relationships/image" Target="../media/image99.png"/><Relationship Id="rId1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7.png"/><Relationship Id="rId7" Type="http://schemas.openxmlformats.org/officeDocument/2006/relationships/image" Target="../media/image1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28.png"/><Relationship Id="rId9" Type="http://schemas.openxmlformats.org/officeDocument/2006/relationships/image" Target="../media/image1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2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48.png"/><Relationship Id="rId10" Type="http://schemas.openxmlformats.org/officeDocument/2006/relationships/image" Target="../media/image150.png"/><Relationship Id="rId4" Type="http://schemas.openxmlformats.org/officeDocument/2006/relationships/image" Target="../media/image10.png"/><Relationship Id="rId9" Type="http://schemas.openxmlformats.org/officeDocument/2006/relationships/image" Target="../media/image149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9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5" Type="http://schemas.openxmlformats.org/officeDocument/2006/relationships/image" Target="../media/image72.png"/><Relationship Id="rId10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986" y="2590652"/>
            <a:ext cx="9047619" cy="3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65" y="5161782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7038095" cy="9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57887" y="3839391"/>
            <a:ext cx="1905928" cy="879933"/>
            <a:chOff x="4357887" y="3839391"/>
            <a:chExt cx="1905928" cy="8799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357887" y="3839391"/>
              <a:ext cx="1905928" cy="8799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14097" y="3371002"/>
            <a:ext cx="971429" cy="18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56607" y="3281961"/>
            <a:ext cx="742857" cy="12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00679" y="7562850"/>
            <a:ext cx="1028571" cy="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91823" y="7062384"/>
            <a:ext cx="2761905" cy="1361905"/>
          </a:xfrm>
          <a:prstGeom prst="rect">
            <a:avLst/>
          </a:prstGeom>
        </p:spPr>
      </p:pic>
      <p:pic>
        <p:nvPicPr>
          <p:cNvPr id="20" name="Object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10852" y="646333"/>
            <a:ext cx="1552381" cy="5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그림 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2052279"/>
            <a:ext cx="6520962" cy="39682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36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6573600" y="189900"/>
            <a:ext cx="5313600" cy="763200"/>
            <a:chOff x="5046368" y="5142857"/>
            <a:chExt cx="8947064" cy="1382620"/>
          </a:xfrm>
        </p:grpSpPr>
        <p:grpSp>
          <p:nvGrpSpPr>
            <p:cNvPr id="150" name="그룹 1004"/>
            <p:cNvGrpSpPr/>
            <p:nvPr/>
          </p:nvGrpSpPr>
          <p:grpSpPr>
            <a:xfrm>
              <a:off x="5046368" y="5142857"/>
              <a:ext cx="8947064" cy="1382620"/>
              <a:chOff x="5046368" y="5142857"/>
              <a:chExt cx="8947064" cy="1382620"/>
            </a:xfrm>
          </p:grpSpPr>
          <p:pic>
            <p:nvPicPr>
              <p:cNvPr id="153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51428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51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5275797"/>
              <a:ext cx="5457143" cy="1171429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245335" y="1683000"/>
            <a:ext cx="9988063" cy="8251645"/>
            <a:chOff x="-281355" y="1683000"/>
            <a:chExt cx="9988063" cy="825164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735" y="1683000"/>
              <a:ext cx="9018973" cy="648934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9"/>
            <a:srcRect l="-12918" t="882" r="12918" b="-882"/>
            <a:stretch/>
          </p:blipFill>
          <p:spPr>
            <a:xfrm>
              <a:off x="-281355" y="8172341"/>
              <a:ext cx="7639166" cy="1762304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2566200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70934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09457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20400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12901" y="336065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16020" y="337422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15213" y="335355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353970" y="33600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79053" y="335647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03626" y="335355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20400" y="334244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38322" y="27118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50232" y="270473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62142" y="271178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66200" y="27169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77262" y="208377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84894" y="2072064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81155" y="2066202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45330" y="2066190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49388" y="2080856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74958" y="2069121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00528" y="2066190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99376" y="394930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01292" y="394288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348842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48945" y="393069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59888" y="394288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428582" y="455322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1002"/>
          <p:cNvGrpSpPr/>
          <p:nvPr/>
        </p:nvGrpSpPr>
        <p:grpSpPr>
          <a:xfrm>
            <a:off x="12140119" y="6574598"/>
            <a:ext cx="472924" cy="471895"/>
            <a:chOff x="4766079" y="1571861"/>
            <a:chExt cx="994805" cy="994805"/>
          </a:xfrm>
        </p:grpSpPr>
        <p:pic>
          <p:nvPicPr>
            <p:cNvPr id="50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1" name="그룹 1003"/>
          <p:cNvGrpSpPr/>
          <p:nvPr/>
        </p:nvGrpSpPr>
        <p:grpSpPr>
          <a:xfrm>
            <a:off x="11594619" y="6592183"/>
            <a:ext cx="472924" cy="471895"/>
            <a:chOff x="3507637" y="1571861"/>
            <a:chExt cx="994805" cy="994805"/>
          </a:xfrm>
        </p:grpSpPr>
        <p:pic>
          <p:nvPicPr>
            <p:cNvPr id="52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3" name="그룹 1005"/>
          <p:cNvGrpSpPr/>
          <p:nvPr/>
        </p:nvGrpSpPr>
        <p:grpSpPr>
          <a:xfrm>
            <a:off x="16478266" y="6590263"/>
            <a:ext cx="472924" cy="471895"/>
            <a:chOff x="14856122" y="1571861"/>
            <a:chExt cx="994805" cy="994805"/>
          </a:xfrm>
        </p:grpSpPr>
        <p:pic>
          <p:nvPicPr>
            <p:cNvPr id="54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5" name="그룹 1006"/>
          <p:cNvGrpSpPr/>
          <p:nvPr/>
        </p:nvGrpSpPr>
        <p:grpSpPr>
          <a:xfrm>
            <a:off x="15950396" y="6591651"/>
            <a:ext cx="472924" cy="471895"/>
            <a:chOff x="13553524" y="1571861"/>
            <a:chExt cx="994805" cy="994805"/>
          </a:xfrm>
        </p:grpSpPr>
        <p:pic>
          <p:nvPicPr>
            <p:cNvPr id="56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7" name="그룹 1007"/>
          <p:cNvGrpSpPr/>
          <p:nvPr/>
        </p:nvGrpSpPr>
        <p:grpSpPr>
          <a:xfrm>
            <a:off x="15406568" y="6591651"/>
            <a:ext cx="472924" cy="471895"/>
            <a:chOff x="12269109" y="1571861"/>
            <a:chExt cx="994805" cy="994805"/>
          </a:xfrm>
        </p:grpSpPr>
        <p:pic>
          <p:nvPicPr>
            <p:cNvPr id="58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13239442" y="6574598"/>
            <a:ext cx="472924" cy="471895"/>
            <a:chOff x="7263481" y="1571861"/>
            <a:chExt cx="994805" cy="994805"/>
          </a:xfrm>
        </p:grpSpPr>
        <p:pic>
          <p:nvPicPr>
            <p:cNvPr id="62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3" name="그룹 1012"/>
          <p:cNvGrpSpPr/>
          <p:nvPr/>
        </p:nvGrpSpPr>
        <p:grpSpPr>
          <a:xfrm>
            <a:off x="12683035" y="6574598"/>
            <a:ext cx="472924" cy="471895"/>
            <a:chOff x="5982096" y="1571861"/>
            <a:chExt cx="994805" cy="994805"/>
          </a:xfrm>
        </p:grpSpPr>
        <p:pic>
          <p:nvPicPr>
            <p:cNvPr id="64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87" name="그룹 1027"/>
          <p:cNvGrpSpPr/>
          <p:nvPr/>
        </p:nvGrpSpPr>
        <p:grpSpPr>
          <a:xfrm>
            <a:off x="14840082" y="6586919"/>
            <a:ext cx="472924" cy="471895"/>
            <a:chOff x="14900249" y="4325108"/>
            <a:chExt cx="994805" cy="994805"/>
          </a:xfrm>
        </p:grpSpPr>
        <p:pic>
          <p:nvPicPr>
            <p:cNvPr id="18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89" name="그룹 1028"/>
          <p:cNvGrpSpPr/>
          <p:nvPr/>
        </p:nvGrpSpPr>
        <p:grpSpPr>
          <a:xfrm>
            <a:off x="14308751" y="6586919"/>
            <a:ext cx="472924" cy="471895"/>
            <a:chOff x="13597652" y="4325108"/>
            <a:chExt cx="994805" cy="994805"/>
          </a:xfrm>
        </p:grpSpPr>
        <p:pic>
          <p:nvPicPr>
            <p:cNvPr id="19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91" name="그룹 1029"/>
          <p:cNvGrpSpPr/>
          <p:nvPr/>
        </p:nvGrpSpPr>
        <p:grpSpPr>
          <a:xfrm>
            <a:off x="13786073" y="6586919"/>
            <a:ext cx="472924" cy="471895"/>
            <a:chOff x="12313236" y="4325108"/>
            <a:chExt cx="994805" cy="994805"/>
          </a:xfrm>
        </p:grpSpPr>
        <p:pic>
          <p:nvPicPr>
            <p:cNvPr id="19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30" name="그룹 1002"/>
          <p:cNvGrpSpPr/>
          <p:nvPr/>
        </p:nvGrpSpPr>
        <p:grpSpPr>
          <a:xfrm>
            <a:off x="12151355" y="7116393"/>
            <a:ext cx="472924" cy="471895"/>
            <a:chOff x="4766079" y="1571861"/>
            <a:chExt cx="994805" cy="994805"/>
          </a:xfrm>
        </p:grpSpPr>
        <p:pic>
          <p:nvPicPr>
            <p:cNvPr id="231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2" name="그룹 1003"/>
          <p:cNvGrpSpPr/>
          <p:nvPr/>
        </p:nvGrpSpPr>
        <p:grpSpPr>
          <a:xfrm>
            <a:off x="11605855" y="7116393"/>
            <a:ext cx="472924" cy="471895"/>
            <a:chOff x="3507637" y="1571861"/>
            <a:chExt cx="994805" cy="994805"/>
          </a:xfrm>
        </p:grpSpPr>
        <p:pic>
          <p:nvPicPr>
            <p:cNvPr id="233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4" name="그룹 1005"/>
          <p:cNvGrpSpPr/>
          <p:nvPr/>
        </p:nvGrpSpPr>
        <p:grpSpPr>
          <a:xfrm>
            <a:off x="16489502" y="7132058"/>
            <a:ext cx="472924" cy="471895"/>
            <a:chOff x="14856122" y="1571861"/>
            <a:chExt cx="994805" cy="994805"/>
          </a:xfrm>
        </p:grpSpPr>
        <p:pic>
          <p:nvPicPr>
            <p:cNvPr id="235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6" name="그룹 1006"/>
          <p:cNvGrpSpPr/>
          <p:nvPr/>
        </p:nvGrpSpPr>
        <p:grpSpPr>
          <a:xfrm>
            <a:off x="15961632" y="7133446"/>
            <a:ext cx="472924" cy="471895"/>
            <a:chOff x="13553524" y="1571861"/>
            <a:chExt cx="994805" cy="994805"/>
          </a:xfrm>
        </p:grpSpPr>
        <p:pic>
          <p:nvPicPr>
            <p:cNvPr id="237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8" name="그룹 1007"/>
          <p:cNvGrpSpPr/>
          <p:nvPr/>
        </p:nvGrpSpPr>
        <p:grpSpPr>
          <a:xfrm>
            <a:off x="15417804" y="7133446"/>
            <a:ext cx="472924" cy="471895"/>
            <a:chOff x="12269109" y="1571861"/>
            <a:chExt cx="994805" cy="994805"/>
          </a:xfrm>
        </p:grpSpPr>
        <p:pic>
          <p:nvPicPr>
            <p:cNvPr id="239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0" name="그룹 1011"/>
          <p:cNvGrpSpPr/>
          <p:nvPr/>
        </p:nvGrpSpPr>
        <p:grpSpPr>
          <a:xfrm>
            <a:off x="13250678" y="7116393"/>
            <a:ext cx="472924" cy="471895"/>
            <a:chOff x="7263481" y="1571861"/>
            <a:chExt cx="994805" cy="994805"/>
          </a:xfrm>
        </p:grpSpPr>
        <p:pic>
          <p:nvPicPr>
            <p:cNvPr id="241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2" name="그룹 1012"/>
          <p:cNvGrpSpPr/>
          <p:nvPr/>
        </p:nvGrpSpPr>
        <p:grpSpPr>
          <a:xfrm>
            <a:off x="12694271" y="7116393"/>
            <a:ext cx="472924" cy="471895"/>
            <a:chOff x="5982096" y="1571861"/>
            <a:chExt cx="994805" cy="994805"/>
          </a:xfrm>
        </p:grpSpPr>
        <p:pic>
          <p:nvPicPr>
            <p:cNvPr id="243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4" name="그룹 1027"/>
          <p:cNvGrpSpPr/>
          <p:nvPr/>
        </p:nvGrpSpPr>
        <p:grpSpPr>
          <a:xfrm>
            <a:off x="14851318" y="7128714"/>
            <a:ext cx="472924" cy="471895"/>
            <a:chOff x="14900249" y="4325108"/>
            <a:chExt cx="994805" cy="994805"/>
          </a:xfrm>
        </p:grpSpPr>
        <p:pic>
          <p:nvPicPr>
            <p:cNvPr id="245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46" name="그룹 1028"/>
          <p:cNvGrpSpPr/>
          <p:nvPr/>
        </p:nvGrpSpPr>
        <p:grpSpPr>
          <a:xfrm>
            <a:off x="14319987" y="7128714"/>
            <a:ext cx="472924" cy="471895"/>
            <a:chOff x="13597652" y="4325108"/>
            <a:chExt cx="994805" cy="994805"/>
          </a:xfrm>
        </p:grpSpPr>
        <p:pic>
          <p:nvPicPr>
            <p:cNvPr id="247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48" name="그룹 1029"/>
          <p:cNvGrpSpPr/>
          <p:nvPr/>
        </p:nvGrpSpPr>
        <p:grpSpPr>
          <a:xfrm>
            <a:off x="13797309" y="7128714"/>
            <a:ext cx="472924" cy="471895"/>
            <a:chOff x="12313236" y="4325108"/>
            <a:chExt cx="994805" cy="994805"/>
          </a:xfrm>
        </p:grpSpPr>
        <p:pic>
          <p:nvPicPr>
            <p:cNvPr id="249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217" name="TextBox 216"/>
          <p:cNvSpPr txBox="1"/>
          <p:nvPr/>
        </p:nvSpPr>
        <p:spPr>
          <a:xfrm>
            <a:off x="11647619" y="6579571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2" name="그룹 1002"/>
          <p:cNvGrpSpPr/>
          <p:nvPr/>
        </p:nvGrpSpPr>
        <p:grpSpPr>
          <a:xfrm>
            <a:off x="12161529" y="7690823"/>
            <a:ext cx="472924" cy="471895"/>
            <a:chOff x="4766079" y="1571861"/>
            <a:chExt cx="994805" cy="994805"/>
          </a:xfrm>
        </p:grpSpPr>
        <p:pic>
          <p:nvPicPr>
            <p:cNvPr id="253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4" name="그룹 1003"/>
          <p:cNvGrpSpPr/>
          <p:nvPr/>
        </p:nvGrpSpPr>
        <p:grpSpPr>
          <a:xfrm>
            <a:off x="11616029" y="7690823"/>
            <a:ext cx="472924" cy="471895"/>
            <a:chOff x="3507637" y="1571861"/>
            <a:chExt cx="994805" cy="994805"/>
          </a:xfrm>
        </p:grpSpPr>
        <p:pic>
          <p:nvPicPr>
            <p:cNvPr id="255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6" name="그룹 1005"/>
          <p:cNvGrpSpPr/>
          <p:nvPr/>
        </p:nvGrpSpPr>
        <p:grpSpPr>
          <a:xfrm>
            <a:off x="16499676" y="7706488"/>
            <a:ext cx="472924" cy="471895"/>
            <a:chOff x="14856122" y="1571861"/>
            <a:chExt cx="994805" cy="994805"/>
          </a:xfrm>
        </p:grpSpPr>
        <p:pic>
          <p:nvPicPr>
            <p:cNvPr id="25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8" name="그룹 1006"/>
          <p:cNvGrpSpPr/>
          <p:nvPr/>
        </p:nvGrpSpPr>
        <p:grpSpPr>
          <a:xfrm>
            <a:off x="15971806" y="7707876"/>
            <a:ext cx="472924" cy="471895"/>
            <a:chOff x="13553524" y="1571861"/>
            <a:chExt cx="994805" cy="994805"/>
          </a:xfrm>
        </p:grpSpPr>
        <p:pic>
          <p:nvPicPr>
            <p:cNvPr id="259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0" name="그룹 1007"/>
          <p:cNvGrpSpPr/>
          <p:nvPr/>
        </p:nvGrpSpPr>
        <p:grpSpPr>
          <a:xfrm>
            <a:off x="15427978" y="7707876"/>
            <a:ext cx="472924" cy="471895"/>
            <a:chOff x="12269109" y="1571861"/>
            <a:chExt cx="994805" cy="994805"/>
          </a:xfrm>
        </p:grpSpPr>
        <p:pic>
          <p:nvPicPr>
            <p:cNvPr id="261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2" name="그룹 1011"/>
          <p:cNvGrpSpPr/>
          <p:nvPr/>
        </p:nvGrpSpPr>
        <p:grpSpPr>
          <a:xfrm>
            <a:off x="13260852" y="7690823"/>
            <a:ext cx="472924" cy="471895"/>
            <a:chOff x="7263481" y="1571861"/>
            <a:chExt cx="994805" cy="994805"/>
          </a:xfrm>
        </p:grpSpPr>
        <p:pic>
          <p:nvPicPr>
            <p:cNvPr id="263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4" name="그룹 1012"/>
          <p:cNvGrpSpPr/>
          <p:nvPr/>
        </p:nvGrpSpPr>
        <p:grpSpPr>
          <a:xfrm>
            <a:off x="12704445" y="7690823"/>
            <a:ext cx="472924" cy="471895"/>
            <a:chOff x="5982096" y="1571861"/>
            <a:chExt cx="994805" cy="994805"/>
          </a:xfrm>
        </p:grpSpPr>
        <p:pic>
          <p:nvPicPr>
            <p:cNvPr id="265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6" name="그룹 1027"/>
          <p:cNvGrpSpPr/>
          <p:nvPr/>
        </p:nvGrpSpPr>
        <p:grpSpPr>
          <a:xfrm>
            <a:off x="14861492" y="7703144"/>
            <a:ext cx="472924" cy="471895"/>
            <a:chOff x="14900249" y="4325108"/>
            <a:chExt cx="994805" cy="994805"/>
          </a:xfrm>
        </p:grpSpPr>
        <p:pic>
          <p:nvPicPr>
            <p:cNvPr id="267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68" name="그룹 1028"/>
          <p:cNvGrpSpPr/>
          <p:nvPr/>
        </p:nvGrpSpPr>
        <p:grpSpPr>
          <a:xfrm>
            <a:off x="14330161" y="7703144"/>
            <a:ext cx="472924" cy="471895"/>
            <a:chOff x="13597652" y="4325108"/>
            <a:chExt cx="994805" cy="994805"/>
          </a:xfrm>
        </p:grpSpPr>
        <p:pic>
          <p:nvPicPr>
            <p:cNvPr id="269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70" name="그룹 1029"/>
          <p:cNvGrpSpPr/>
          <p:nvPr/>
        </p:nvGrpSpPr>
        <p:grpSpPr>
          <a:xfrm>
            <a:off x="13807483" y="7703144"/>
            <a:ext cx="472924" cy="471895"/>
            <a:chOff x="12313236" y="4325108"/>
            <a:chExt cx="994805" cy="994805"/>
          </a:xfrm>
        </p:grpSpPr>
        <p:pic>
          <p:nvPicPr>
            <p:cNvPr id="271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74" name="그룹 1002"/>
          <p:cNvGrpSpPr/>
          <p:nvPr/>
        </p:nvGrpSpPr>
        <p:grpSpPr>
          <a:xfrm>
            <a:off x="12151355" y="8224223"/>
            <a:ext cx="472924" cy="471895"/>
            <a:chOff x="4766079" y="1571861"/>
            <a:chExt cx="994805" cy="994805"/>
          </a:xfrm>
        </p:grpSpPr>
        <p:pic>
          <p:nvPicPr>
            <p:cNvPr id="27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76" name="그룹 1003"/>
          <p:cNvGrpSpPr/>
          <p:nvPr/>
        </p:nvGrpSpPr>
        <p:grpSpPr>
          <a:xfrm>
            <a:off x="11605855" y="8224223"/>
            <a:ext cx="472924" cy="471895"/>
            <a:chOff x="3507637" y="1571861"/>
            <a:chExt cx="994805" cy="994805"/>
          </a:xfrm>
        </p:grpSpPr>
        <p:pic>
          <p:nvPicPr>
            <p:cNvPr id="27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78" name="그룹 1005"/>
          <p:cNvGrpSpPr/>
          <p:nvPr/>
        </p:nvGrpSpPr>
        <p:grpSpPr>
          <a:xfrm>
            <a:off x="16489502" y="8239888"/>
            <a:ext cx="472924" cy="471895"/>
            <a:chOff x="14856122" y="1571861"/>
            <a:chExt cx="994805" cy="994805"/>
          </a:xfrm>
        </p:grpSpPr>
        <p:pic>
          <p:nvPicPr>
            <p:cNvPr id="27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0" name="그룹 1006"/>
          <p:cNvGrpSpPr/>
          <p:nvPr/>
        </p:nvGrpSpPr>
        <p:grpSpPr>
          <a:xfrm>
            <a:off x="15961632" y="8241276"/>
            <a:ext cx="472924" cy="471895"/>
            <a:chOff x="13553524" y="1571861"/>
            <a:chExt cx="994805" cy="994805"/>
          </a:xfrm>
        </p:grpSpPr>
        <p:pic>
          <p:nvPicPr>
            <p:cNvPr id="28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2" name="그룹 1007"/>
          <p:cNvGrpSpPr/>
          <p:nvPr/>
        </p:nvGrpSpPr>
        <p:grpSpPr>
          <a:xfrm>
            <a:off x="15417804" y="8241276"/>
            <a:ext cx="472924" cy="471895"/>
            <a:chOff x="12269109" y="1571861"/>
            <a:chExt cx="994805" cy="994805"/>
          </a:xfrm>
        </p:grpSpPr>
        <p:pic>
          <p:nvPicPr>
            <p:cNvPr id="28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4" name="그룹 1011"/>
          <p:cNvGrpSpPr/>
          <p:nvPr/>
        </p:nvGrpSpPr>
        <p:grpSpPr>
          <a:xfrm>
            <a:off x="13250678" y="8224223"/>
            <a:ext cx="472924" cy="471895"/>
            <a:chOff x="7263481" y="1571861"/>
            <a:chExt cx="994805" cy="994805"/>
          </a:xfrm>
        </p:grpSpPr>
        <p:pic>
          <p:nvPicPr>
            <p:cNvPr id="28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6" name="그룹 1012"/>
          <p:cNvGrpSpPr/>
          <p:nvPr/>
        </p:nvGrpSpPr>
        <p:grpSpPr>
          <a:xfrm>
            <a:off x="12694271" y="8224223"/>
            <a:ext cx="472924" cy="471895"/>
            <a:chOff x="5982096" y="1571861"/>
            <a:chExt cx="994805" cy="994805"/>
          </a:xfrm>
        </p:grpSpPr>
        <p:pic>
          <p:nvPicPr>
            <p:cNvPr id="28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8" name="그룹 1027"/>
          <p:cNvGrpSpPr/>
          <p:nvPr/>
        </p:nvGrpSpPr>
        <p:grpSpPr>
          <a:xfrm>
            <a:off x="14851318" y="8236544"/>
            <a:ext cx="472924" cy="471895"/>
            <a:chOff x="14900249" y="4325108"/>
            <a:chExt cx="994805" cy="994805"/>
          </a:xfrm>
        </p:grpSpPr>
        <p:pic>
          <p:nvPicPr>
            <p:cNvPr id="28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0" name="그룹 1028"/>
          <p:cNvGrpSpPr/>
          <p:nvPr/>
        </p:nvGrpSpPr>
        <p:grpSpPr>
          <a:xfrm>
            <a:off x="14319987" y="8236544"/>
            <a:ext cx="472924" cy="471895"/>
            <a:chOff x="13597652" y="4325108"/>
            <a:chExt cx="994805" cy="994805"/>
          </a:xfrm>
        </p:grpSpPr>
        <p:pic>
          <p:nvPicPr>
            <p:cNvPr id="29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2" name="그룹 1029"/>
          <p:cNvGrpSpPr/>
          <p:nvPr/>
        </p:nvGrpSpPr>
        <p:grpSpPr>
          <a:xfrm>
            <a:off x="13797309" y="8236544"/>
            <a:ext cx="472924" cy="471895"/>
            <a:chOff x="12313236" y="4325108"/>
            <a:chExt cx="994805" cy="994805"/>
          </a:xfrm>
        </p:grpSpPr>
        <p:pic>
          <p:nvPicPr>
            <p:cNvPr id="29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6" name="그룹 1002"/>
          <p:cNvGrpSpPr/>
          <p:nvPr/>
        </p:nvGrpSpPr>
        <p:grpSpPr>
          <a:xfrm>
            <a:off x="12151355" y="8833823"/>
            <a:ext cx="472924" cy="471895"/>
            <a:chOff x="4766079" y="1571861"/>
            <a:chExt cx="994805" cy="994805"/>
          </a:xfrm>
        </p:grpSpPr>
        <p:pic>
          <p:nvPicPr>
            <p:cNvPr id="297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8" name="그룹 1003"/>
          <p:cNvGrpSpPr/>
          <p:nvPr/>
        </p:nvGrpSpPr>
        <p:grpSpPr>
          <a:xfrm>
            <a:off x="11623440" y="8833823"/>
            <a:ext cx="472924" cy="471895"/>
            <a:chOff x="3507637" y="1571861"/>
            <a:chExt cx="994805" cy="994805"/>
          </a:xfrm>
        </p:grpSpPr>
        <p:pic>
          <p:nvPicPr>
            <p:cNvPr id="299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6" name="그룹 1011"/>
          <p:cNvGrpSpPr/>
          <p:nvPr/>
        </p:nvGrpSpPr>
        <p:grpSpPr>
          <a:xfrm>
            <a:off x="13250678" y="8833823"/>
            <a:ext cx="472924" cy="471895"/>
            <a:chOff x="7263481" y="1571861"/>
            <a:chExt cx="994805" cy="994805"/>
          </a:xfrm>
        </p:grpSpPr>
        <p:pic>
          <p:nvPicPr>
            <p:cNvPr id="307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8" name="그룹 1012"/>
          <p:cNvGrpSpPr/>
          <p:nvPr/>
        </p:nvGrpSpPr>
        <p:grpSpPr>
          <a:xfrm>
            <a:off x="12694271" y="8833823"/>
            <a:ext cx="472924" cy="471895"/>
            <a:chOff x="5982096" y="1571861"/>
            <a:chExt cx="994805" cy="994805"/>
          </a:xfrm>
        </p:grpSpPr>
        <p:pic>
          <p:nvPicPr>
            <p:cNvPr id="309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4" name="그룹 1029"/>
          <p:cNvGrpSpPr/>
          <p:nvPr/>
        </p:nvGrpSpPr>
        <p:grpSpPr>
          <a:xfrm>
            <a:off x="13797309" y="8846144"/>
            <a:ext cx="472924" cy="471895"/>
            <a:chOff x="12313236" y="4325108"/>
            <a:chExt cx="994805" cy="994805"/>
          </a:xfrm>
        </p:grpSpPr>
        <p:pic>
          <p:nvPicPr>
            <p:cNvPr id="315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38" name="TextBox 337"/>
          <p:cNvSpPr txBox="1"/>
          <p:nvPr/>
        </p:nvSpPr>
        <p:spPr>
          <a:xfrm>
            <a:off x="11569688" y="7119173"/>
            <a:ext cx="64457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10  11  12  13  14  15  16  17  18  19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1582116" y="7665439"/>
            <a:ext cx="56121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20  21  22  23  24  25  26  27  28  29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1577279" y="8227248"/>
            <a:ext cx="563367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30  31  32  33  34  35  36  37  38  39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1582851" y="8816238"/>
            <a:ext cx="347032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40  41  42  43  44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7" name="Object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91636" y="678868"/>
            <a:ext cx="153333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23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88" y="646332"/>
            <a:ext cx="1533333" cy="5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7185" y="1866900"/>
            <a:ext cx="8481015" cy="1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2302" y="3481538"/>
            <a:ext cx="9942193" cy="7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17489" y="2550472"/>
            <a:ext cx="1723796" cy="560730"/>
            <a:chOff x="15481954" y="2444962"/>
            <a:chExt cx="1723796" cy="56073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1954" y="2444962"/>
              <a:ext cx="1723796" cy="56073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27760" y="2502865"/>
            <a:ext cx="2276190" cy="666667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6573600" y="190500"/>
            <a:ext cx="5313600" cy="763200"/>
            <a:chOff x="4805473" y="4142495"/>
            <a:chExt cx="5472542" cy="845690"/>
          </a:xfrm>
        </p:grpSpPr>
        <p:grpSp>
          <p:nvGrpSpPr>
            <p:cNvPr id="57" name="그룹 1007"/>
            <p:cNvGrpSpPr/>
            <p:nvPr/>
          </p:nvGrpSpPr>
          <p:grpSpPr>
            <a:xfrm>
              <a:off x="4805473" y="4142495"/>
              <a:ext cx="5472542" cy="845690"/>
              <a:chOff x="4805473" y="4142495"/>
              <a:chExt cx="5472542" cy="845690"/>
            </a:xfrm>
          </p:grpSpPr>
          <p:pic>
            <p:nvPicPr>
              <p:cNvPr id="59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05473" y="4142495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58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0625" y="4223806"/>
              <a:ext cx="3133333" cy="714286"/>
            </a:xfrm>
            <a:prstGeom prst="rect">
              <a:avLst/>
            </a:prstGeom>
          </p:spPr>
        </p:pic>
      </p:grpSp>
      <p:pic>
        <p:nvPicPr>
          <p:cNvPr id="60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8515" y="4504372"/>
            <a:ext cx="8737429" cy="532081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95135" y="8866964"/>
            <a:ext cx="2797894" cy="933279"/>
            <a:chOff x="1164420" y="8866964"/>
            <a:chExt cx="2797894" cy="9332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4420" y="8893858"/>
              <a:ext cx="2035979" cy="906385"/>
              <a:chOff x="1164420" y="8893858"/>
              <a:chExt cx="3246360" cy="90638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4420" y="8893858"/>
                <a:ext cx="3246360" cy="906385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600" y="8919625"/>
              <a:ext cx="685714" cy="600000"/>
            </a:xfrm>
            <a:prstGeom prst="rect">
              <a:avLst/>
            </a:prstGeom>
          </p:spPr>
        </p:pic>
        <p:pic>
          <p:nvPicPr>
            <p:cNvPr id="64" name="Object 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7230" y="8866964"/>
              <a:ext cx="828000" cy="71057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95136" y="3061314"/>
            <a:ext cx="3950398" cy="917037"/>
            <a:chOff x="1164421" y="3061314"/>
            <a:chExt cx="3950398" cy="9170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64421" y="3071966"/>
              <a:ext cx="3026580" cy="906385"/>
              <a:chOff x="1164420" y="3071966"/>
              <a:chExt cx="3617075" cy="90638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64420" y="3071966"/>
                <a:ext cx="3617075" cy="90638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7200" y="3088208"/>
              <a:ext cx="847619" cy="600000"/>
            </a:xfrm>
            <a:prstGeom prst="rect">
              <a:avLst/>
            </a:prstGeom>
          </p:spPr>
        </p:pic>
        <p:pic>
          <p:nvPicPr>
            <p:cNvPr id="65" name="Object 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54040" y="3061314"/>
              <a:ext cx="864001" cy="71057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95135" y="6511517"/>
            <a:ext cx="5395325" cy="916011"/>
            <a:chOff x="1164420" y="6511517"/>
            <a:chExt cx="5395325" cy="91601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64420" y="6521143"/>
              <a:ext cx="4252365" cy="906385"/>
              <a:chOff x="1164420" y="6521143"/>
              <a:chExt cx="5022830" cy="90638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64420" y="6521143"/>
                <a:ext cx="5022830" cy="906385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12126" y="6528033"/>
              <a:ext cx="847619" cy="600000"/>
            </a:xfrm>
            <a:prstGeom prst="rect">
              <a:avLst/>
            </a:prstGeom>
          </p:spPr>
        </p:pic>
        <p:pic>
          <p:nvPicPr>
            <p:cNvPr id="66" name="Object 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7373" y="6511517"/>
              <a:ext cx="810000" cy="71057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795135" y="5423988"/>
            <a:ext cx="7764786" cy="927078"/>
            <a:chOff x="1164420" y="5423988"/>
            <a:chExt cx="7764786" cy="92707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4420" y="5444681"/>
              <a:ext cx="6778573" cy="906385"/>
              <a:chOff x="1164420" y="5444681"/>
              <a:chExt cx="7268381" cy="9063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64420" y="5444681"/>
                <a:ext cx="7268381" cy="90638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1587" y="5452382"/>
              <a:ext cx="847619" cy="600000"/>
            </a:xfrm>
            <a:prstGeom prst="rect">
              <a:avLst/>
            </a:prstGeom>
          </p:spPr>
        </p:pic>
        <p:pic>
          <p:nvPicPr>
            <p:cNvPr id="67" name="Object 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58711" y="5423988"/>
              <a:ext cx="828000" cy="71057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95135" y="7704891"/>
            <a:ext cx="3407580" cy="908995"/>
            <a:chOff x="1164420" y="7704891"/>
            <a:chExt cx="3407580" cy="90899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4420" y="7707501"/>
              <a:ext cx="2569379" cy="906385"/>
              <a:chOff x="1164420" y="7707501"/>
              <a:chExt cx="3617075" cy="9063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64420" y="7707501"/>
                <a:ext cx="3617075" cy="90638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00571" y="7723743"/>
              <a:ext cx="1371429" cy="600000"/>
            </a:xfrm>
            <a:prstGeom prst="rect">
              <a:avLst/>
            </a:prstGeom>
          </p:spPr>
        </p:pic>
        <p:pic>
          <p:nvPicPr>
            <p:cNvPr id="68" name="Object 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30119" y="7704891"/>
              <a:ext cx="828000" cy="71057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95136" y="1866900"/>
            <a:ext cx="2340779" cy="925093"/>
            <a:chOff x="1164421" y="1866900"/>
            <a:chExt cx="2340779" cy="9250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4421" y="1885608"/>
              <a:ext cx="1553620" cy="906385"/>
              <a:chOff x="1164420" y="1885608"/>
              <a:chExt cx="2537287" cy="90638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64420" y="1885608"/>
                <a:ext cx="2537287" cy="90638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19486" y="1866900"/>
              <a:ext cx="685714" cy="600000"/>
            </a:xfrm>
            <a:prstGeom prst="rect">
              <a:avLst/>
            </a:prstGeom>
          </p:spPr>
        </p:pic>
        <p:pic>
          <p:nvPicPr>
            <p:cNvPr id="69" name="Object 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58300" y="1874238"/>
              <a:ext cx="828000" cy="71057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95135" y="4239402"/>
            <a:ext cx="4779009" cy="925306"/>
            <a:chOff x="1164420" y="4239402"/>
            <a:chExt cx="4779009" cy="9253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4420" y="4258323"/>
              <a:ext cx="3799281" cy="906385"/>
              <a:chOff x="1164420" y="4258323"/>
              <a:chExt cx="4307102" cy="9063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164420" y="4258323"/>
                <a:ext cx="4307102" cy="90638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72000" y="4246686"/>
              <a:ext cx="1371429" cy="600000"/>
            </a:xfrm>
            <a:prstGeom prst="rect">
              <a:avLst/>
            </a:prstGeom>
          </p:spPr>
        </p:pic>
        <p:pic>
          <p:nvPicPr>
            <p:cNvPr id="70" name="Object 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62430" y="4239402"/>
              <a:ext cx="846001" cy="7105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4649450" y="9347050"/>
            <a:ext cx="2790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</a:schemeClr>
                </a:solidFill>
              </a:rPr>
              <a:t>로또팟 </a:t>
            </a:r>
            <a:r>
              <a:rPr lang="en-US" altLang="ko-KR" sz="1500" dirty="0">
                <a:solidFill>
                  <a:schemeClr val="tx1">
                    <a:lumMod val="75000"/>
                  </a:schemeClr>
                </a:solidFill>
              </a:rPr>
              <a:t>&lt; </a:t>
            </a:r>
            <a:r>
              <a:rPr lang="ko-KR" altLang="en-US" sz="1500" dirty="0">
                <a:solidFill>
                  <a:schemeClr val="tx1">
                    <a:lumMod val="75000"/>
                  </a:schemeClr>
                </a:solidFill>
              </a:rPr>
              <a:t>리얼 로또 통계 자료</a:t>
            </a:r>
            <a:r>
              <a:rPr lang="en-US" altLang="ko-KR" sz="1500" dirty="0">
                <a:solidFill>
                  <a:schemeClr val="tx1">
                    <a:lumMod val="75000"/>
                  </a:schemeClr>
                </a:solidFill>
              </a:rPr>
              <a:t>&gt;</a:t>
            </a:r>
            <a:endParaRPr lang="ko-KR" altLang="en-US" sz="15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0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43" name="Object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8881" y="666750"/>
            <a:ext cx="1047619" cy="561905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573600" y="183762"/>
            <a:ext cx="5313600" cy="763200"/>
            <a:chOff x="5046368" y="6756357"/>
            <a:chExt cx="8947064" cy="1382620"/>
          </a:xfrm>
        </p:grpSpPr>
        <p:grpSp>
          <p:nvGrpSpPr>
            <p:cNvPr id="46" name="그룹 1005"/>
            <p:cNvGrpSpPr/>
            <p:nvPr/>
          </p:nvGrpSpPr>
          <p:grpSpPr>
            <a:xfrm>
              <a:off x="5046368" y="6756357"/>
              <a:ext cx="8947064" cy="1382620"/>
              <a:chOff x="5046368" y="6756357"/>
              <a:chExt cx="8947064" cy="1382620"/>
            </a:xfrm>
          </p:grpSpPr>
          <p:pic>
            <p:nvPicPr>
              <p:cNvPr id="48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46368" y="67563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47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892" y="6889302"/>
              <a:ext cx="5733333" cy="1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" y="1683000"/>
            <a:ext cx="11796720" cy="80616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1" y="1721833"/>
            <a:ext cx="10194234" cy="19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862" y="1752786"/>
            <a:ext cx="3850851" cy="19192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275200" y="4229100"/>
            <a:ext cx="7897431" cy="454677"/>
            <a:chOff x="8805274" y="5468325"/>
            <a:chExt cx="7897431" cy="6632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805274" y="5468325"/>
              <a:ext cx="7897431" cy="6632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76369" y="4229100"/>
            <a:ext cx="7897431" cy="454677"/>
            <a:chOff x="10606443" y="5468325"/>
            <a:chExt cx="7897431" cy="66325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606443" y="5468325"/>
              <a:ext cx="7897431" cy="663252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4377602" y="6286500"/>
            <a:ext cx="1295238" cy="685714"/>
            <a:chOff x="14377602" y="6286500"/>
            <a:chExt cx="1295238" cy="685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377792" y="6343622"/>
              <a:ext cx="1278038" cy="617592"/>
              <a:chOff x="12114971" y="8150322"/>
              <a:chExt cx="1278038" cy="6175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14971" y="8150322"/>
                <a:ext cx="1278038" cy="617592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7602" y="6286500"/>
              <a:ext cx="1295238" cy="68571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2585916" y="5981700"/>
            <a:ext cx="1289015" cy="685714"/>
            <a:chOff x="12585916" y="5981700"/>
            <a:chExt cx="1289015" cy="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596893" y="6032279"/>
              <a:ext cx="1278038" cy="617592"/>
              <a:chOff x="13916139" y="6214941"/>
              <a:chExt cx="1278038" cy="61759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916139" y="6214941"/>
                <a:ext cx="1278038" cy="617592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85916" y="5981700"/>
              <a:ext cx="1133333" cy="68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92043" y="5454089"/>
            <a:ext cx="6987342" cy="48302"/>
            <a:chOff x="6592043" y="5454089"/>
            <a:chExt cx="6987342" cy="4830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592043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80054" y="2874742"/>
            <a:ext cx="2058506" cy="466858"/>
            <a:chOff x="3787676" y="2717122"/>
            <a:chExt cx="1807767" cy="29402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7676" y="2717122"/>
              <a:ext cx="1807767" cy="2940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93173" y="2755455"/>
            <a:ext cx="1965887" cy="58976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6573600" y="190500"/>
            <a:ext cx="5313600" cy="763200"/>
            <a:chOff x="4805473" y="5319214"/>
            <a:chExt cx="5472542" cy="845690"/>
          </a:xfrm>
        </p:grpSpPr>
        <p:grpSp>
          <p:nvGrpSpPr>
            <p:cNvPr id="45" name="그룹 1009"/>
            <p:cNvGrpSpPr/>
            <p:nvPr/>
          </p:nvGrpSpPr>
          <p:grpSpPr>
            <a:xfrm>
              <a:off x="4805473" y="5319214"/>
              <a:ext cx="5472542" cy="845690"/>
              <a:chOff x="4805473" y="5319214"/>
              <a:chExt cx="5472542" cy="845690"/>
            </a:xfrm>
          </p:grpSpPr>
          <p:pic>
            <p:nvPicPr>
              <p:cNvPr id="48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805473" y="5319214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46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00625" y="5400530"/>
              <a:ext cx="3666667" cy="714286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67300"/>
            <a:ext cx="9119548" cy="4267115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12550775" y="7403879"/>
            <a:ext cx="3168327" cy="1498833"/>
            <a:chOff x="3736688" y="6905226"/>
            <a:chExt cx="3168327" cy="1498833"/>
          </a:xfrm>
        </p:grpSpPr>
        <p:grpSp>
          <p:nvGrpSpPr>
            <p:cNvPr id="54" name="그룹 1005"/>
            <p:cNvGrpSpPr/>
            <p:nvPr/>
          </p:nvGrpSpPr>
          <p:grpSpPr>
            <a:xfrm>
              <a:off x="3736688" y="6905226"/>
              <a:ext cx="1498833" cy="1498833"/>
              <a:chOff x="3736688" y="6905226"/>
              <a:chExt cx="1498833" cy="1498833"/>
            </a:xfrm>
          </p:grpSpPr>
          <p:pic>
            <p:nvPicPr>
              <p:cNvPr id="65" name="Object 1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736688" y="6905226"/>
                <a:ext cx="1498833" cy="1498833"/>
              </a:xfrm>
              <a:prstGeom prst="rect">
                <a:avLst/>
              </a:prstGeom>
            </p:spPr>
          </p:pic>
        </p:grpSp>
        <p:grpSp>
          <p:nvGrpSpPr>
            <p:cNvPr id="56" name="그룹 1006"/>
            <p:cNvGrpSpPr/>
            <p:nvPr/>
          </p:nvGrpSpPr>
          <p:grpSpPr>
            <a:xfrm>
              <a:off x="5406182" y="6905226"/>
              <a:ext cx="1498833" cy="1498833"/>
              <a:chOff x="5406182" y="6905226"/>
              <a:chExt cx="1498833" cy="1498833"/>
            </a:xfrm>
          </p:grpSpPr>
          <p:pic>
            <p:nvPicPr>
              <p:cNvPr id="64" name="Object 2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406182" y="6905226"/>
                <a:ext cx="1498833" cy="1498833"/>
              </a:xfrm>
              <a:prstGeom prst="rect">
                <a:avLst/>
              </a:prstGeom>
            </p:spPr>
          </p:pic>
        </p:grpSp>
        <p:grpSp>
          <p:nvGrpSpPr>
            <p:cNvPr id="60" name="그룹 1007"/>
            <p:cNvGrpSpPr/>
            <p:nvPr/>
          </p:nvGrpSpPr>
          <p:grpSpPr>
            <a:xfrm>
              <a:off x="5809804" y="7221130"/>
              <a:ext cx="707931" cy="865381"/>
              <a:chOff x="5809804" y="7221130"/>
              <a:chExt cx="707931" cy="865381"/>
            </a:xfrm>
          </p:grpSpPr>
          <p:pic>
            <p:nvPicPr>
              <p:cNvPr id="63" name="Object 2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809804" y="7221130"/>
                <a:ext cx="707931" cy="865381"/>
              </a:xfrm>
              <a:prstGeom prst="rect">
                <a:avLst/>
              </a:prstGeom>
            </p:spPr>
          </p:pic>
        </p:grpSp>
        <p:grpSp>
          <p:nvGrpSpPr>
            <p:cNvPr id="61" name="그룹 1008"/>
            <p:cNvGrpSpPr/>
            <p:nvPr/>
          </p:nvGrpSpPr>
          <p:grpSpPr>
            <a:xfrm>
              <a:off x="4149562" y="7199784"/>
              <a:ext cx="678278" cy="908072"/>
              <a:chOff x="4149562" y="7199784"/>
              <a:chExt cx="678278" cy="908072"/>
            </a:xfrm>
          </p:grpSpPr>
          <p:pic>
            <p:nvPicPr>
              <p:cNvPr id="62" name="Object 3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49562" y="7199784"/>
                <a:ext cx="678278" cy="908072"/>
              </a:xfrm>
              <a:prstGeom prst="rect">
                <a:avLst/>
              </a:prstGeom>
            </p:spPr>
          </p:pic>
        </p:grpSp>
      </p:grpSp>
      <p:pic>
        <p:nvPicPr>
          <p:cNvPr id="68" name="Object 2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90666" y="9020221"/>
            <a:ext cx="1095238" cy="371429"/>
          </a:xfrm>
          <a:prstGeom prst="rect">
            <a:avLst/>
          </a:prstGeom>
        </p:spPr>
      </p:pic>
      <p:pic>
        <p:nvPicPr>
          <p:cNvPr id="69" name="Object 2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144762" y="9067800"/>
            <a:ext cx="1095238" cy="3714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43200" y="5437414"/>
            <a:ext cx="6124731" cy="1880005"/>
            <a:chOff x="2743200" y="5437414"/>
            <a:chExt cx="6124731" cy="1880005"/>
          </a:xfrm>
        </p:grpSpPr>
        <p:pic>
          <p:nvPicPr>
            <p:cNvPr id="72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43200" y="5437414"/>
              <a:ext cx="228878" cy="326351"/>
            </a:xfrm>
            <a:prstGeom prst="rect">
              <a:avLst/>
            </a:prstGeom>
          </p:spPr>
        </p:pic>
        <p:pic>
          <p:nvPicPr>
            <p:cNvPr id="73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18" y="5440139"/>
              <a:ext cx="228878" cy="326351"/>
            </a:xfrm>
            <a:prstGeom prst="rect">
              <a:avLst/>
            </a:prstGeom>
          </p:spPr>
        </p:pic>
        <p:pic>
          <p:nvPicPr>
            <p:cNvPr id="74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48000" y="5440140"/>
              <a:ext cx="228878" cy="326351"/>
            </a:xfrm>
            <a:prstGeom prst="rect">
              <a:avLst/>
            </a:prstGeom>
          </p:spPr>
        </p:pic>
        <p:pic>
          <p:nvPicPr>
            <p:cNvPr id="75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55435" y="6483969"/>
              <a:ext cx="228878" cy="326351"/>
            </a:xfrm>
            <a:prstGeom prst="rect">
              <a:avLst/>
            </a:prstGeom>
          </p:spPr>
        </p:pic>
        <p:pic>
          <p:nvPicPr>
            <p:cNvPr id="76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9053" y="6486694"/>
              <a:ext cx="228878" cy="326351"/>
            </a:xfrm>
            <a:prstGeom prst="rect">
              <a:avLst/>
            </a:prstGeom>
          </p:spPr>
        </p:pic>
        <p:pic>
          <p:nvPicPr>
            <p:cNvPr id="77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60235" y="6486695"/>
              <a:ext cx="228878" cy="326351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00072" y="6988342"/>
              <a:ext cx="228878" cy="326351"/>
            </a:xfrm>
            <a:prstGeom prst="rect">
              <a:avLst/>
            </a:prstGeom>
          </p:spPr>
        </p:pic>
        <p:pic>
          <p:nvPicPr>
            <p:cNvPr id="79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83690" y="6991067"/>
              <a:ext cx="228878" cy="326351"/>
            </a:xfrm>
            <a:prstGeom prst="rect">
              <a:avLst/>
            </a:prstGeom>
          </p:spPr>
        </p:pic>
        <p:pic>
          <p:nvPicPr>
            <p:cNvPr id="80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04872" y="6991068"/>
              <a:ext cx="228878" cy="326351"/>
            </a:xfrm>
            <a:prstGeom prst="rect">
              <a:avLst/>
            </a:prstGeom>
          </p:spPr>
        </p:pic>
        <p:pic>
          <p:nvPicPr>
            <p:cNvPr id="81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04882" y="5762494"/>
              <a:ext cx="228878" cy="326351"/>
            </a:xfrm>
            <a:prstGeom prst="rect">
              <a:avLst/>
            </a:prstGeom>
          </p:spPr>
        </p:pic>
        <p:pic>
          <p:nvPicPr>
            <p:cNvPr id="82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88500" y="5779733"/>
              <a:ext cx="228878" cy="326351"/>
            </a:xfrm>
            <a:prstGeom prst="rect">
              <a:avLst/>
            </a:prstGeom>
          </p:spPr>
        </p:pic>
        <p:pic>
          <p:nvPicPr>
            <p:cNvPr id="83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09682" y="5779734"/>
              <a:ext cx="228878" cy="326351"/>
            </a:xfrm>
            <a:prstGeom prst="rect">
              <a:avLst/>
            </a:prstGeom>
          </p:spPr>
        </p:pic>
        <p:pic>
          <p:nvPicPr>
            <p:cNvPr id="84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68316" y="5791890"/>
              <a:ext cx="228878" cy="326351"/>
            </a:xfrm>
            <a:prstGeom prst="rect">
              <a:avLst/>
            </a:prstGeom>
          </p:spPr>
        </p:pic>
        <p:pic>
          <p:nvPicPr>
            <p:cNvPr id="85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87742" y="6452216"/>
              <a:ext cx="228878" cy="326351"/>
            </a:xfrm>
            <a:prstGeom prst="rect">
              <a:avLst/>
            </a:prstGeom>
          </p:spPr>
        </p:pic>
        <p:pic>
          <p:nvPicPr>
            <p:cNvPr id="86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1360" y="6469455"/>
              <a:ext cx="228878" cy="326351"/>
            </a:xfrm>
            <a:prstGeom prst="rect">
              <a:avLst/>
            </a:prstGeom>
          </p:spPr>
        </p:pic>
        <p:pic>
          <p:nvPicPr>
            <p:cNvPr id="87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92542" y="6469456"/>
              <a:ext cx="228878" cy="326351"/>
            </a:xfrm>
            <a:prstGeom prst="rect">
              <a:avLst/>
            </a:prstGeom>
          </p:spPr>
        </p:pic>
        <p:pic>
          <p:nvPicPr>
            <p:cNvPr id="88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51176" y="6481612"/>
              <a:ext cx="228878" cy="326351"/>
            </a:xfrm>
            <a:prstGeom prst="rect">
              <a:avLst/>
            </a:prstGeom>
          </p:spPr>
        </p:pic>
      </p:grpSp>
      <p:pic>
        <p:nvPicPr>
          <p:cNvPr id="90" name="Object 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1152" y="3782645"/>
            <a:ext cx="5865021" cy="10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0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53" name="Object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0380" y="666750"/>
            <a:ext cx="1047619" cy="56190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6573600" y="183762"/>
            <a:ext cx="5313600" cy="763200"/>
            <a:chOff x="5046368" y="8416033"/>
            <a:chExt cx="8947064" cy="1382620"/>
          </a:xfrm>
        </p:grpSpPr>
        <p:grpSp>
          <p:nvGrpSpPr>
            <p:cNvPr id="56" name="그룹 1003"/>
            <p:cNvGrpSpPr/>
            <p:nvPr/>
          </p:nvGrpSpPr>
          <p:grpSpPr>
            <a:xfrm>
              <a:off x="5046368" y="8416033"/>
              <a:ext cx="8947064" cy="1382620"/>
              <a:chOff x="5046368" y="8416033"/>
              <a:chExt cx="8947064" cy="1382620"/>
            </a:xfrm>
          </p:grpSpPr>
          <p:pic>
            <p:nvPicPr>
              <p:cNvPr id="59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46368" y="8416033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58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892" y="8548978"/>
              <a:ext cx="6609524" cy="1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02" y="7048500"/>
            <a:ext cx="15088198" cy="2819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80" y="1834813"/>
            <a:ext cx="9358320" cy="4870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3600" y="190500"/>
            <a:ext cx="5313600" cy="763200"/>
            <a:chOff x="5046368" y="2035874"/>
            <a:chExt cx="8947064" cy="1382620"/>
          </a:xfrm>
        </p:grpSpPr>
        <p:grpSp>
          <p:nvGrpSpPr>
            <p:cNvPr id="14" name="그룹 1010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15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892" y="2168816"/>
              <a:ext cx="6285714" cy="116190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226074" y="977346"/>
            <a:ext cx="3833563" cy="4724400"/>
            <a:chOff x="1532900" y="2933700"/>
            <a:chExt cx="3134435" cy="3832936"/>
          </a:xfrm>
        </p:grpSpPr>
        <p:grpSp>
          <p:nvGrpSpPr>
            <p:cNvPr id="54" name="그룹 1001"/>
            <p:cNvGrpSpPr/>
            <p:nvPr/>
          </p:nvGrpSpPr>
          <p:grpSpPr>
            <a:xfrm>
              <a:off x="1532900" y="3367664"/>
              <a:ext cx="3134435" cy="3398972"/>
              <a:chOff x="1198878" y="4641136"/>
              <a:chExt cx="3134435" cy="3398972"/>
            </a:xfrm>
          </p:grpSpPr>
          <p:pic>
            <p:nvPicPr>
              <p:cNvPr id="55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8878" y="4641136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56" name="그룹 1002"/>
            <p:cNvGrpSpPr/>
            <p:nvPr/>
          </p:nvGrpSpPr>
          <p:grpSpPr>
            <a:xfrm>
              <a:off x="1864003" y="3044438"/>
              <a:ext cx="1033604" cy="1033604"/>
              <a:chOff x="1529981" y="4317910"/>
              <a:chExt cx="1033604" cy="1033604"/>
            </a:xfrm>
          </p:grpSpPr>
          <p:pic>
            <p:nvPicPr>
              <p:cNvPr id="57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29981" y="4317910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58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6229" y="2933700"/>
              <a:ext cx="1180952" cy="1323810"/>
            </a:xfrm>
            <a:prstGeom prst="rect">
              <a:avLst/>
            </a:prstGeom>
          </p:spPr>
        </p:pic>
        <p:pic>
          <p:nvPicPr>
            <p:cNvPr id="59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1607" y="4102135"/>
              <a:ext cx="1495238" cy="819048"/>
            </a:xfrm>
            <a:prstGeom prst="rect">
              <a:avLst/>
            </a:prstGeom>
          </p:spPr>
        </p:pic>
        <p:grpSp>
          <p:nvGrpSpPr>
            <p:cNvPr id="60" name="그룹 1003"/>
            <p:cNvGrpSpPr/>
            <p:nvPr/>
          </p:nvGrpSpPr>
          <p:grpSpPr>
            <a:xfrm>
              <a:off x="2577198" y="4884728"/>
              <a:ext cx="1670350" cy="115883"/>
              <a:chOff x="2243176" y="6158200"/>
              <a:chExt cx="1670350" cy="115883"/>
            </a:xfrm>
          </p:grpSpPr>
          <p:pic>
            <p:nvPicPr>
              <p:cNvPr id="61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43176" y="6158200"/>
                <a:ext cx="1670350" cy="115883"/>
              </a:xfrm>
              <a:prstGeom prst="rect">
                <a:avLst/>
              </a:prstGeom>
            </p:spPr>
          </p:pic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1D0E9E21-61B6-41F2-995C-D7C8E601FCD6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482856" y="3191211"/>
            <a:ext cx="13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37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3600" y="190500"/>
            <a:ext cx="5313600" cy="763200"/>
            <a:chOff x="5046368" y="2035874"/>
            <a:chExt cx="8947064" cy="1382620"/>
          </a:xfrm>
        </p:grpSpPr>
        <p:grpSp>
          <p:nvGrpSpPr>
            <p:cNvPr id="14" name="그룹 1010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15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892" y="2168816"/>
              <a:ext cx="6285714" cy="116190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26075" y="905249"/>
            <a:ext cx="3833563" cy="4724400"/>
            <a:chOff x="6342444" y="2933700"/>
            <a:chExt cx="3134435" cy="3832936"/>
          </a:xfrm>
        </p:grpSpPr>
        <p:pic>
          <p:nvPicPr>
            <p:cNvPr id="48" name="Object 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5560" y="5121156"/>
              <a:ext cx="438095" cy="380952"/>
            </a:xfrm>
            <a:prstGeom prst="rect">
              <a:avLst/>
            </a:prstGeom>
          </p:spPr>
        </p:pic>
        <p:pic>
          <p:nvPicPr>
            <p:cNvPr id="49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7465" y="3949737"/>
              <a:ext cx="428571" cy="380952"/>
            </a:xfrm>
            <a:prstGeom prst="rect">
              <a:avLst/>
            </a:prstGeom>
          </p:spPr>
        </p:pic>
        <p:pic>
          <p:nvPicPr>
            <p:cNvPr id="50" name="Object 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4608" y="3424032"/>
              <a:ext cx="438095" cy="380952"/>
            </a:xfrm>
            <a:prstGeom prst="rect">
              <a:avLst/>
            </a:prstGeom>
          </p:spPr>
        </p:pic>
        <p:pic>
          <p:nvPicPr>
            <p:cNvPr id="52" name="Object 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7465" y="4557356"/>
              <a:ext cx="438095" cy="380952"/>
            </a:xfrm>
            <a:prstGeom prst="rect">
              <a:avLst/>
            </a:prstGeom>
          </p:spPr>
        </p:pic>
        <p:pic>
          <p:nvPicPr>
            <p:cNvPr id="53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4608" y="2966889"/>
              <a:ext cx="447619" cy="380952"/>
            </a:xfrm>
            <a:prstGeom prst="rect">
              <a:avLst/>
            </a:prstGeom>
          </p:spPr>
        </p:pic>
        <p:grpSp>
          <p:nvGrpSpPr>
            <p:cNvPr id="62" name="그룹 1004"/>
            <p:cNvGrpSpPr/>
            <p:nvPr/>
          </p:nvGrpSpPr>
          <p:grpSpPr>
            <a:xfrm>
              <a:off x="6342444" y="3367664"/>
              <a:ext cx="3134435" cy="3398972"/>
              <a:chOff x="6008422" y="4641136"/>
              <a:chExt cx="3134435" cy="3398972"/>
            </a:xfrm>
          </p:grpSpPr>
          <p:pic>
            <p:nvPicPr>
              <p:cNvPr id="63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08422" y="4641136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64" name="그룹 1005"/>
            <p:cNvGrpSpPr/>
            <p:nvPr/>
          </p:nvGrpSpPr>
          <p:grpSpPr>
            <a:xfrm>
              <a:off x="6673547" y="3044438"/>
              <a:ext cx="1033604" cy="1033604"/>
              <a:chOff x="6339525" y="4317910"/>
              <a:chExt cx="1033604" cy="1033604"/>
            </a:xfrm>
          </p:grpSpPr>
          <p:pic>
            <p:nvPicPr>
              <p:cNvPr id="65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39525" y="4317910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6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35773" y="2933700"/>
              <a:ext cx="1152381" cy="1323810"/>
            </a:xfrm>
            <a:prstGeom prst="rect">
              <a:avLst/>
            </a:prstGeom>
          </p:spPr>
        </p:pic>
        <p:pic>
          <p:nvPicPr>
            <p:cNvPr id="6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1147" y="4102135"/>
              <a:ext cx="1542857" cy="819048"/>
            </a:xfrm>
            <a:prstGeom prst="rect">
              <a:avLst/>
            </a:prstGeom>
          </p:spPr>
        </p:pic>
        <p:grpSp>
          <p:nvGrpSpPr>
            <p:cNvPr id="68" name="그룹 1006"/>
            <p:cNvGrpSpPr/>
            <p:nvPr/>
          </p:nvGrpSpPr>
          <p:grpSpPr>
            <a:xfrm>
              <a:off x="7386742" y="4884728"/>
              <a:ext cx="1670350" cy="115883"/>
              <a:chOff x="7052720" y="6158200"/>
              <a:chExt cx="1670350" cy="115883"/>
            </a:xfrm>
          </p:grpSpPr>
          <p:pic>
            <p:nvPicPr>
              <p:cNvPr id="6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52720" y="6158200"/>
                <a:ext cx="1670350" cy="115883"/>
              </a:xfrm>
              <a:prstGeom prst="rect">
                <a:avLst/>
              </a:prstGeom>
            </p:spPr>
          </p:pic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1959DE5-B5E2-45BA-9277-63918E5F81E9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588" y="3139394"/>
            <a:ext cx="13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7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3600" y="190500"/>
            <a:ext cx="5313600" cy="763200"/>
            <a:chOff x="5046368" y="2035874"/>
            <a:chExt cx="8947064" cy="1382620"/>
          </a:xfrm>
        </p:grpSpPr>
        <p:grpSp>
          <p:nvGrpSpPr>
            <p:cNvPr id="14" name="그룹 1010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15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892" y="2168816"/>
              <a:ext cx="6285714" cy="116190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7226075" y="953700"/>
            <a:ext cx="3833563" cy="4724401"/>
            <a:chOff x="11191165" y="3046431"/>
            <a:chExt cx="3134435" cy="3832937"/>
          </a:xfrm>
        </p:grpSpPr>
        <p:grpSp>
          <p:nvGrpSpPr>
            <p:cNvPr id="70" name="그룹 1007"/>
            <p:cNvGrpSpPr/>
            <p:nvPr/>
          </p:nvGrpSpPr>
          <p:grpSpPr>
            <a:xfrm>
              <a:off x="11191165" y="3480396"/>
              <a:ext cx="3134435" cy="3398972"/>
              <a:chOff x="10857143" y="4753868"/>
              <a:chExt cx="3134435" cy="3398972"/>
            </a:xfrm>
          </p:grpSpPr>
          <p:pic>
            <p:nvPicPr>
              <p:cNvPr id="71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57143" y="4753868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72" name="그룹 1008"/>
            <p:cNvGrpSpPr/>
            <p:nvPr/>
          </p:nvGrpSpPr>
          <p:grpSpPr>
            <a:xfrm>
              <a:off x="11522268" y="3157170"/>
              <a:ext cx="1033604" cy="1033604"/>
              <a:chOff x="11188246" y="4430642"/>
              <a:chExt cx="1033604" cy="1033604"/>
            </a:xfrm>
          </p:grpSpPr>
          <p:pic>
            <p:nvPicPr>
              <p:cNvPr id="73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88246" y="4430642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74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84494" y="3046431"/>
              <a:ext cx="1161905" cy="1323810"/>
            </a:xfrm>
            <a:prstGeom prst="rect">
              <a:avLst/>
            </a:prstGeom>
          </p:spPr>
        </p:pic>
        <p:pic>
          <p:nvPicPr>
            <p:cNvPr id="75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89867" y="4214867"/>
              <a:ext cx="1542857" cy="819048"/>
            </a:xfrm>
            <a:prstGeom prst="rect">
              <a:avLst/>
            </a:prstGeom>
          </p:spPr>
        </p:pic>
        <p:grpSp>
          <p:nvGrpSpPr>
            <p:cNvPr id="76" name="그룹 1009"/>
            <p:cNvGrpSpPr/>
            <p:nvPr/>
          </p:nvGrpSpPr>
          <p:grpSpPr>
            <a:xfrm>
              <a:off x="12235463" y="4997459"/>
              <a:ext cx="1670350" cy="115883"/>
              <a:chOff x="11901441" y="6270931"/>
              <a:chExt cx="1670350" cy="115883"/>
            </a:xfrm>
          </p:grpSpPr>
          <p:pic>
            <p:nvPicPr>
              <p:cNvPr id="77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01441" y="6270931"/>
                <a:ext cx="1670350" cy="115883"/>
              </a:xfrm>
              <a:prstGeom prst="rect">
                <a:avLst/>
              </a:prstGeom>
            </p:spPr>
          </p:pic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71B627-1D99-4A58-AAE4-C0D1B27D600E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482856" y="3253159"/>
            <a:ext cx="133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52" y="646333"/>
            <a:ext cx="1552381" cy="5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33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3316" y="3138425"/>
            <a:ext cx="9828571" cy="3342857"/>
          </a:xfrm>
          <a:prstGeom prst="rect">
            <a:avLst/>
          </a:prstGeom>
        </p:spPr>
      </p:pic>
      <p:grpSp>
        <p:nvGrpSpPr>
          <p:cNvPr id="34" name="그룹 1001"/>
          <p:cNvGrpSpPr/>
          <p:nvPr/>
        </p:nvGrpSpPr>
        <p:grpSpPr>
          <a:xfrm>
            <a:off x="2571200" y="6047361"/>
            <a:ext cx="8694260" cy="827399"/>
            <a:chOff x="2571200" y="6047361"/>
            <a:chExt cx="8694260" cy="827399"/>
          </a:xfrm>
        </p:grpSpPr>
        <p:pic>
          <p:nvPicPr>
            <p:cNvPr id="35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76419" y="5709559"/>
              <a:ext cx="17388519" cy="1654799"/>
            </a:xfrm>
            <a:prstGeom prst="rect">
              <a:avLst/>
            </a:prstGeom>
          </p:spPr>
        </p:pic>
        <p:pic>
          <p:nvPicPr>
            <p:cNvPr id="36" name="Object 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200" y="6047361"/>
              <a:ext cx="8694260" cy="827399"/>
            </a:xfrm>
            <a:prstGeom prst="rect">
              <a:avLst/>
            </a:prstGeom>
          </p:spPr>
        </p:pic>
      </p:grpSp>
      <p:pic>
        <p:nvPicPr>
          <p:cNvPr id="37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74774" y="3649238"/>
            <a:ext cx="742857" cy="124761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3575050" y="3132564"/>
            <a:ext cx="2841440" cy="4976801"/>
            <a:chOff x="13575050" y="3132564"/>
            <a:chExt cx="2841440" cy="4976801"/>
          </a:xfrm>
        </p:grpSpPr>
        <p:pic>
          <p:nvPicPr>
            <p:cNvPr id="39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6966" y="4859482"/>
              <a:ext cx="2723810" cy="961905"/>
            </a:xfrm>
            <a:prstGeom prst="rect">
              <a:avLst/>
            </a:prstGeom>
          </p:spPr>
        </p:pic>
        <p:pic>
          <p:nvPicPr>
            <p:cNvPr id="40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819" y="5627276"/>
              <a:ext cx="2790476" cy="952381"/>
            </a:xfrm>
            <a:prstGeom prst="rect">
              <a:avLst/>
            </a:prstGeom>
          </p:spPr>
        </p:pic>
        <p:pic>
          <p:nvPicPr>
            <p:cNvPr id="41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5050" y="3132564"/>
              <a:ext cx="2761905" cy="1361905"/>
            </a:xfrm>
            <a:prstGeom prst="rect">
              <a:avLst/>
            </a:prstGeom>
          </p:spPr>
        </p:pic>
        <p:pic>
          <p:nvPicPr>
            <p:cNvPr id="42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06966" y="6405775"/>
              <a:ext cx="2723810" cy="952381"/>
            </a:xfrm>
            <a:prstGeom prst="rect">
              <a:avLst/>
            </a:prstGeom>
          </p:spPr>
        </p:pic>
        <p:pic>
          <p:nvPicPr>
            <p:cNvPr id="43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16490" y="7156984"/>
              <a:ext cx="2800000" cy="952381"/>
            </a:xfrm>
            <a:prstGeom prst="rect">
              <a:avLst/>
            </a:prstGeom>
          </p:spPr>
        </p:pic>
      </p:grpSp>
      <p:pic>
        <p:nvPicPr>
          <p:cNvPr id="44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96353" y="6000329"/>
            <a:ext cx="7038095" cy="9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466667" cy="18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88" y="646332"/>
            <a:ext cx="1552381" cy="5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625" y="1619515"/>
            <a:ext cx="542857" cy="914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61174" y="1441541"/>
            <a:ext cx="14997679" cy="90835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079622" y="3236876"/>
            <a:ext cx="7194976" cy="5268038"/>
            <a:chOff x="1462070" y="3692401"/>
            <a:chExt cx="7194976" cy="5268038"/>
          </a:xfrm>
        </p:grpSpPr>
        <p:grpSp>
          <p:nvGrpSpPr>
            <p:cNvPr id="41" name="그룹 1001"/>
            <p:cNvGrpSpPr/>
            <p:nvPr/>
          </p:nvGrpSpPr>
          <p:grpSpPr>
            <a:xfrm>
              <a:off x="1462070" y="4090838"/>
              <a:ext cx="3682022" cy="3048714"/>
              <a:chOff x="1462070" y="4090838"/>
              <a:chExt cx="3682022" cy="3048714"/>
            </a:xfrm>
          </p:grpSpPr>
          <p:pic>
            <p:nvPicPr>
              <p:cNvPr id="56" name="Object 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600000">
                <a:off x="-347530" y="2595524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57" name="Object 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600000">
                <a:off x="1462070" y="4090838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42" name="그룹 1002"/>
            <p:cNvGrpSpPr/>
            <p:nvPr/>
          </p:nvGrpSpPr>
          <p:grpSpPr>
            <a:xfrm>
              <a:off x="3012894" y="3692401"/>
              <a:ext cx="1158380" cy="946396"/>
              <a:chOff x="3012894" y="3692401"/>
              <a:chExt cx="1158380" cy="946396"/>
            </a:xfrm>
          </p:grpSpPr>
          <p:pic>
            <p:nvPicPr>
              <p:cNvPr id="55" name="Object 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2760000">
                <a:off x="3012894" y="3692401"/>
                <a:ext cx="1158380" cy="946396"/>
              </a:xfrm>
              <a:prstGeom prst="rect">
                <a:avLst/>
              </a:prstGeom>
            </p:spPr>
          </p:pic>
        </p:grpSp>
        <p:grpSp>
          <p:nvGrpSpPr>
            <p:cNvPr id="43" name="그룹 1003"/>
            <p:cNvGrpSpPr/>
            <p:nvPr/>
          </p:nvGrpSpPr>
          <p:grpSpPr>
            <a:xfrm>
              <a:off x="4488355" y="5911725"/>
              <a:ext cx="3682022" cy="3048714"/>
              <a:chOff x="4488355" y="5911725"/>
              <a:chExt cx="3682022" cy="3048714"/>
            </a:xfrm>
          </p:grpSpPr>
          <p:pic>
            <p:nvPicPr>
              <p:cNvPr id="53" name="Object 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200000">
                <a:off x="2678755" y="4416411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54" name="Object 1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200000">
                <a:off x="4488355" y="5911725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44" name="그룹 1004"/>
            <p:cNvGrpSpPr/>
            <p:nvPr/>
          </p:nvGrpSpPr>
          <p:grpSpPr>
            <a:xfrm>
              <a:off x="5275662" y="5562995"/>
              <a:ext cx="1158380" cy="946396"/>
              <a:chOff x="5275662" y="5562995"/>
              <a:chExt cx="1158380" cy="946396"/>
            </a:xfrm>
          </p:grpSpPr>
          <p:pic>
            <p:nvPicPr>
              <p:cNvPr id="52" name="Object 1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960000">
                <a:off x="5275662" y="5562995"/>
                <a:ext cx="1158380" cy="946396"/>
              </a:xfrm>
              <a:prstGeom prst="rect">
                <a:avLst/>
              </a:prstGeom>
            </p:spPr>
          </p:pic>
        </p:grpSp>
        <p:pic>
          <p:nvPicPr>
            <p:cNvPr id="45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00000">
              <a:off x="4752284" y="6304438"/>
              <a:ext cx="3904762" cy="2266667"/>
            </a:xfrm>
            <a:prstGeom prst="rect">
              <a:avLst/>
            </a:prstGeom>
          </p:spPr>
        </p:pic>
        <p:grpSp>
          <p:nvGrpSpPr>
            <p:cNvPr id="46" name="그룹 1005"/>
            <p:cNvGrpSpPr/>
            <p:nvPr/>
          </p:nvGrpSpPr>
          <p:grpSpPr>
            <a:xfrm>
              <a:off x="2440902" y="4616582"/>
              <a:ext cx="1850594" cy="1514821"/>
              <a:chOff x="2440902" y="4616582"/>
              <a:chExt cx="1850594" cy="1514821"/>
            </a:xfrm>
          </p:grpSpPr>
          <p:pic>
            <p:nvPicPr>
              <p:cNvPr id="51" name="Object 1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40902" y="4616582"/>
                <a:ext cx="1850594" cy="1514821"/>
              </a:xfrm>
              <a:prstGeom prst="rect">
                <a:avLst/>
              </a:prstGeom>
            </p:spPr>
          </p:pic>
        </p:grpSp>
        <p:pic>
          <p:nvPicPr>
            <p:cNvPr id="47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60000">
              <a:off x="2350798" y="5070018"/>
              <a:ext cx="1590476" cy="752381"/>
            </a:xfrm>
            <a:prstGeom prst="rect">
              <a:avLst/>
            </a:prstGeom>
          </p:spPr>
        </p:pic>
        <p:grpSp>
          <p:nvGrpSpPr>
            <p:cNvPr id="48" name="그룹 1006"/>
            <p:cNvGrpSpPr/>
            <p:nvPr/>
          </p:nvGrpSpPr>
          <p:grpSpPr>
            <a:xfrm>
              <a:off x="2966056" y="6030819"/>
              <a:ext cx="432658" cy="238787"/>
              <a:chOff x="2966056" y="6030819"/>
              <a:chExt cx="432658" cy="238787"/>
            </a:xfrm>
          </p:grpSpPr>
          <p:pic>
            <p:nvPicPr>
              <p:cNvPr id="50" name="Object 2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4620000">
                <a:off x="2966056" y="6030819"/>
                <a:ext cx="432658" cy="238787"/>
              </a:xfrm>
              <a:prstGeom prst="rect">
                <a:avLst/>
              </a:prstGeom>
            </p:spPr>
          </p:pic>
        </p:grpSp>
        <p:pic>
          <p:nvPicPr>
            <p:cNvPr id="49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60000">
              <a:off x="2317148" y="6378934"/>
              <a:ext cx="1285714" cy="4476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-4328725" y="-800100"/>
            <a:ext cx="27623643" cy="13624687"/>
            <a:chOff x="-6267849" y="-2781265"/>
            <a:chExt cx="28228072" cy="14619576"/>
          </a:xfrm>
        </p:grpSpPr>
        <p:grpSp>
          <p:nvGrpSpPr>
            <p:cNvPr id="30" name="그룹 1003"/>
            <p:cNvGrpSpPr/>
            <p:nvPr/>
          </p:nvGrpSpPr>
          <p:grpSpPr>
            <a:xfrm rot="1197763">
              <a:off x="-6267849" y="-2781265"/>
              <a:ext cx="28228072" cy="14619576"/>
              <a:chOff x="2678755" y="4416411"/>
              <a:chExt cx="7364044" cy="6097429"/>
            </a:xfrm>
          </p:grpSpPr>
          <p:pic>
            <p:nvPicPr>
              <p:cNvPr id="35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200000">
                <a:off x="2678755" y="4416411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36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0400000">
                <a:off x="4488355" y="5911725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31" name="그룹 1004"/>
            <p:cNvGrpSpPr/>
            <p:nvPr/>
          </p:nvGrpSpPr>
          <p:grpSpPr>
            <a:xfrm rot="900000">
              <a:off x="5573274" y="-532062"/>
              <a:ext cx="3503592" cy="2328070"/>
              <a:chOff x="5275662" y="5562995"/>
              <a:chExt cx="1158380" cy="946396"/>
            </a:xfrm>
          </p:grpSpPr>
          <p:pic>
            <p:nvPicPr>
              <p:cNvPr id="33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960000">
                <a:off x="5275662" y="5562995"/>
                <a:ext cx="1158380" cy="946396"/>
              </a:xfrm>
              <a:prstGeom prst="rect">
                <a:avLst/>
              </a:prstGeom>
            </p:spPr>
          </p:pic>
        </p:grpSp>
        <p:pic>
          <p:nvPicPr>
            <p:cNvPr id="32" name="내용 개체 틀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93" y="1329665"/>
              <a:ext cx="8689088" cy="664872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6486056" y="245435"/>
            <a:ext cx="5313600" cy="763200"/>
            <a:chOff x="5046368" y="2035874"/>
            <a:chExt cx="8947064" cy="1382620"/>
          </a:xfrm>
        </p:grpSpPr>
        <p:grpSp>
          <p:nvGrpSpPr>
            <p:cNvPr id="38" name="그룹 1001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58" name="Object 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5892" y="2168816"/>
              <a:ext cx="4800000" cy="1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150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1078" y="3301575"/>
            <a:ext cx="4669447" cy="4669447"/>
            <a:chOff x="2651078" y="3301575"/>
            <a:chExt cx="4669447" cy="46694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078" y="3301575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8441" y="3271945"/>
            <a:ext cx="4728832" cy="4728707"/>
            <a:chOff x="6778441" y="3271945"/>
            <a:chExt cx="4728832" cy="4728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441" y="3271945"/>
              <a:ext cx="4728832" cy="4728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5189" y="3301575"/>
            <a:ext cx="4669447" cy="4669447"/>
            <a:chOff x="10965189" y="3301575"/>
            <a:chExt cx="4669447" cy="46694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5189" y="3301575"/>
              <a:ext cx="4669447" cy="46694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2083" y="4776149"/>
            <a:ext cx="3552381" cy="19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36197" y="4785673"/>
            <a:ext cx="4142857" cy="19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1351" y="6621232"/>
            <a:ext cx="3740049" cy="503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5207" y="5550045"/>
            <a:ext cx="201258" cy="201258"/>
            <a:chOff x="1915207" y="5550045"/>
            <a:chExt cx="201258" cy="2012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5207" y="5550045"/>
              <a:ext cx="201258" cy="201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9249" y="5550045"/>
            <a:ext cx="201258" cy="201258"/>
            <a:chOff x="16169249" y="5550045"/>
            <a:chExt cx="201258" cy="2012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249" y="5550045"/>
              <a:ext cx="201258" cy="201258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6541265" y="213249"/>
            <a:ext cx="5312265" cy="762134"/>
            <a:chOff x="4805473" y="547282"/>
            <a:chExt cx="5472542" cy="845690"/>
          </a:xfrm>
        </p:grpSpPr>
        <p:grpSp>
          <p:nvGrpSpPr>
            <p:cNvPr id="26" name="그룹 1001"/>
            <p:cNvGrpSpPr/>
            <p:nvPr/>
          </p:nvGrpSpPr>
          <p:grpSpPr>
            <a:xfrm>
              <a:off x="4805473" y="547282"/>
              <a:ext cx="5472542" cy="845690"/>
              <a:chOff x="4805473" y="547282"/>
              <a:chExt cx="5472542" cy="845690"/>
            </a:xfrm>
          </p:grpSpPr>
          <p:pic>
            <p:nvPicPr>
              <p:cNvPr id="27" name="Object 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05473" y="547282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00625" y="628596"/>
              <a:ext cx="3314286" cy="714286"/>
            </a:xfrm>
            <a:prstGeom prst="rect">
              <a:avLst/>
            </a:prstGeom>
          </p:spPr>
        </p:pic>
      </p:grpSp>
      <p:pic>
        <p:nvPicPr>
          <p:cNvPr id="32" name="Object 1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34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00900" y="4457700"/>
            <a:ext cx="3200400" cy="1997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1002"/>
          <p:cNvGrpSpPr/>
          <p:nvPr/>
        </p:nvGrpSpPr>
        <p:grpSpPr>
          <a:xfrm>
            <a:off x="12834058" y="1611632"/>
            <a:ext cx="472924" cy="471895"/>
            <a:chOff x="4766079" y="1571861"/>
            <a:chExt cx="994805" cy="994805"/>
          </a:xfrm>
        </p:grpSpPr>
        <p:pic>
          <p:nvPicPr>
            <p:cNvPr id="59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0" name="그룹 1003"/>
          <p:cNvGrpSpPr/>
          <p:nvPr/>
        </p:nvGrpSpPr>
        <p:grpSpPr>
          <a:xfrm>
            <a:off x="12288558" y="1611632"/>
            <a:ext cx="472924" cy="471895"/>
            <a:chOff x="3507637" y="1571861"/>
            <a:chExt cx="994805" cy="994805"/>
          </a:xfrm>
        </p:grpSpPr>
        <p:pic>
          <p:nvPicPr>
            <p:cNvPr id="6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23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29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60409" y="665383"/>
            <a:ext cx="1047619" cy="56190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6573600" y="202812"/>
            <a:ext cx="5313600" cy="763200"/>
            <a:chOff x="5046368" y="2035874"/>
            <a:chExt cx="8947064" cy="1382620"/>
          </a:xfrm>
        </p:grpSpPr>
        <p:grpSp>
          <p:nvGrpSpPr>
            <p:cNvPr id="31" name="그룹 1001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33" name="Object 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32" name="Object 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2168816"/>
              <a:ext cx="6009524" cy="116190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3336735"/>
            <a:ext cx="15907015" cy="6050520"/>
          </a:xfrm>
          <a:prstGeom prst="rect">
            <a:avLst/>
          </a:prstGeom>
        </p:spPr>
      </p:pic>
      <p:grpSp>
        <p:nvGrpSpPr>
          <p:cNvPr id="37" name="그룹 1002"/>
          <p:cNvGrpSpPr/>
          <p:nvPr/>
        </p:nvGrpSpPr>
        <p:grpSpPr>
          <a:xfrm>
            <a:off x="7397101" y="1606418"/>
            <a:ext cx="472924" cy="471895"/>
            <a:chOff x="4766079" y="1571861"/>
            <a:chExt cx="994805" cy="99480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9" name="그룹 1003"/>
          <p:cNvGrpSpPr/>
          <p:nvPr/>
        </p:nvGrpSpPr>
        <p:grpSpPr>
          <a:xfrm>
            <a:off x="6851601" y="1606418"/>
            <a:ext cx="472924" cy="471895"/>
            <a:chOff x="3507637" y="1571861"/>
            <a:chExt cx="994805" cy="994805"/>
          </a:xfrm>
        </p:grpSpPr>
        <p:pic>
          <p:nvPicPr>
            <p:cNvPr id="40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1" name="그룹 1005"/>
          <p:cNvGrpSpPr/>
          <p:nvPr/>
        </p:nvGrpSpPr>
        <p:grpSpPr>
          <a:xfrm>
            <a:off x="11735248" y="1604498"/>
            <a:ext cx="472924" cy="471895"/>
            <a:chOff x="14856122" y="1571861"/>
            <a:chExt cx="994805" cy="994805"/>
          </a:xfrm>
        </p:grpSpPr>
        <p:pic>
          <p:nvPicPr>
            <p:cNvPr id="42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3" name="그룹 1006"/>
          <p:cNvGrpSpPr/>
          <p:nvPr/>
        </p:nvGrpSpPr>
        <p:grpSpPr>
          <a:xfrm>
            <a:off x="11189793" y="1605886"/>
            <a:ext cx="472924" cy="471895"/>
            <a:chOff x="13553524" y="1571861"/>
            <a:chExt cx="994805" cy="994805"/>
          </a:xfrm>
        </p:grpSpPr>
        <p:pic>
          <p:nvPicPr>
            <p:cNvPr id="44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5" name="그룹 1007"/>
          <p:cNvGrpSpPr/>
          <p:nvPr/>
        </p:nvGrpSpPr>
        <p:grpSpPr>
          <a:xfrm>
            <a:off x="10645965" y="1605886"/>
            <a:ext cx="472924" cy="471895"/>
            <a:chOff x="12269109" y="1571861"/>
            <a:chExt cx="994805" cy="994805"/>
          </a:xfrm>
        </p:grpSpPr>
        <p:pic>
          <p:nvPicPr>
            <p:cNvPr id="46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7" name="그룹 1011"/>
          <p:cNvGrpSpPr/>
          <p:nvPr/>
        </p:nvGrpSpPr>
        <p:grpSpPr>
          <a:xfrm>
            <a:off x="8478839" y="1606418"/>
            <a:ext cx="472924" cy="471895"/>
            <a:chOff x="7263481" y="1571861"/>
            <a:chExt cx="994805" cy="994805"/>
          </a:xfrm>
        </p:grpSpPr>
        <p:pic>
          <p:nvPicPr>
            <p:cNvPr id="48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9" name="그룹 1012"/>
          <p:cNvGrpSpPr/>
          <p:nvPr/>
        </p:nvGrpSpPr>
        <p:grpSpPr>
          <a:xfrm>
            <a:off x="7940017" y="1606418"/>
            <a:ext cx="472924" cy="471895"/>
            <a:chOff x="5982096" y="1571861"/>
            <a:chExt cx="994805" cy="994805"/>
          </a:xfrm>
        </p:grpSpPr>
        <p:pic>
          <p:nvPicPr>
            <p:cNvPr id="50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1" name="그룹 1027"/>
          <p:cNvGrpSpPr/>
          <p:nvPr/>
        </p:nvGrpSpPr>
        <p:grpSpPr>
          <a:xfrm>
            <a:off x="10114649" y="1618739"/>
            <a:ext cx="472924" cy="471895"/>
            <a:chOff x="14900249" y="4325108"/>
            <a:chExt cx="994805" cy="994805"/>
          </a:xfrm>
        </p:grpSpPr>
        <p:pic>
          <p:nvPicPr>
            <p:cNvPr id="52" name="Object 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53" name="그룹 1028"/>
          <p:cNvGrpSpPr/>
          <p:nvPr/>
        </p:nvGrpSpPr>
        <p:grpSpPr>
          <a:xfrm>
            <a:off x="9565733" y="1601154"/>
            <a:ext cx="472924" cy="471895"/>
            <a:chOff x="13597652" y="4325108"/>
            <a:chExt cx="994805" cy="994805"/>
          </a:xfrm>
        </p:grpSpPr>
        <p:pic>
          <p:nvPicPr>
            <p:cNvPr id="54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55" name="그룹 1029"/>
          <p:cNvGrpSpPr/>
          <p:nvPr/>
        </p:nvGrpSpPr>
        <p:grpSpPr>
          <a:xfrm>
            <a:off x="9043055" y="1601154"/>
            <a:ext cx="472924" cy="471895"/>
            <a:chOff x="12313236" y="4325108"/>
            <a:chExt cx="994805" cy="994805"/>
          </a:xfrm>
        </p:grpSpPr>
        <p:pic>
          <p:nvPicPr>
            <p:cNvPr id="56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6904601" y="1593812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0    1    2    3    4    5    6    7    8    9   10  11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0" name="그룹 1002"/>
          <p:cNvGrpSpPr/>
          <p:nvPr/>
        </p:nvGrpSpPr>
        <p:grpSpPr>
          <a:xfrm>
            <a:off x="12845489" y="2179208"/>
            <a:ext cx="472924" cy="471895"/>
            <a:chOff x="4766079" y="1571861"/>
            <a:chExt cx="994805" cy="994805"/>
          </a:xfrm>
        </p:grpSpPr>
        <p:pic>
          <p:nvPicPr>
            <p:cNvPr id="111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2" name="그룹 1003"/>
          <p:cNvGrpSpPr/>
          <p:nvPr/>
        </p:nvGrpSpPr>
        <p:grpSpPr>
          <a:xfrm>
            <a:off x="12299989" y="2179208"/>
            <a:ext cx="472924" cy="471895"/>
            <a:chOff x="3507637" y="1571861"/>
            <a:chExt cx="994805" cy="994805"/>
          </a:xfrm>
        </p:grpSpPr>
        <p:pic>
          <p:nvPicPr>
            <p:cNvPr id="113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4" name="그룹 1002"/>
          <p:cNvGrpSpPr/>
          <p:nvPr/>
        </p:nvGrpSpPr>
        <p:grpSpPr>
          <a:xfrm>
            <a:off x="7408532" y="2173994"/>
            <a:ext cx="472924" cy="471895"/>
            <a:chOff x="4766079" y="1571861"/>
            <a:chExt cx="994805" cy="994805"/>
          </a:xfrm>
        </p:grpSpPr>
        <p:pic>
          <p:nvPicPr>
            <p:cNvPr id="115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6" name="그룹 1003"/>
          <p:cNvGrpSpPr/>
          <p:nvPr/>
        </p:nvGrpSpPr>
        <p:grpSpPr>
          <a:xfrm>
            <a:off x="6863032" y="2173994"/>
            <a:ext cx="472924" cy="471895"/>
            <a:chOff x="3507637" y="1571861"/>
            <a:chExt cx="994805" cy="994805"/>
          </a:xfrm>
        </p:grpSpPr>
        <p:pic>
          <p:nvPicPr>
            <p:cNvPr id="117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8" name="그룹 1005"/>
          <p:cNvGrpSpPr/>
          <p:nvPr/>
        </p:nvGrpSpPr>
        <p:grpSpPr>
          <a:xfrm>
            <a:off x="11746679" y="2172074"/>
            <a:ext cx="472924" cy="471895"/>
            <a:chOff x="14856122" y="1571861"/>
            <a:chExt cx="994805" cy="994805"/>
          </a:xfrm>
        </p:grpSpPr>
        <p:pic>
          <p:nvPicPr>
            <p:cNvPr id="119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0" name="그룹 1006"/>
          <p:cNvGrpSpPr/>
          <p:nvPr/>
        </p:nvGrpSpPr>
        <p:grpSpPr>
          <a:xfrm>
            <a:off x="11201224" y="2173462"/>
            <a:ext cx="472924" cy="471895"/>
            <a:chOff x="13553524" y="1571861"/>
            <a:chExt cx="994805" cy="994805"/>
          </a:xfrm>
        </p:grpSpPr>
        <p:pic>
          <p:nvPicPr>
            <p:cNvPr id="121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2" name="그룹 1007"/>
          <p:cNvGrpSpPr/>
          <p:nvPr/>
        </p:nvGrpSpPr>
        <p:grpSpPr>
          <a:xfrm>
            <a:off x="10657396" y="2173462"/>
            <a:ext cx="472924" cy="471895"/>
            <a:chOff x="12269109" y="1571861"/>
            <a:chExt cx="994805" cy="994805"/>
          </a:xfrm>
        </p:grpSpPr>
        <p:pic>
          <p:nvPicPr>
            <p:cNvPr id="1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4" name="그룹 1011"/>
          <p:cNvGrpSpPr/>
          <p:nvPr/>
        </p:nvGrpSpPr>
        <p:grpSpPr>
          <a:xfrm>
            <a:off x="8490270" y="2173994"/>
            <a:ext cx="472924" cy="471895"/>
            <a:chOff x="7263481" y="1571861"/>
            <a:chExt cx="994805" cy="994805"/>
          </a:xfrm>
        </p:grpSpPr>
        <p:pic>
          <p:nvPicPr>
            <p:cNvPr id="12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6" name="그룹 1012"/>
          <p:cNvGrpSpPr/>
          <p:nvPr/>
        </p:nvGrpSpPr>
        <p:grpSpPr>
          <a:xfrm>
            <a:off x="7951448" y="2173994"/>
            <a:ext cx="472924" cy="471895"/>
            <a:chOff x="5982096" y="1571861"/>
            <a:chExt cx="994805" cy="994805"/>
          </a:xfrm>
        </p:grpSpPr>
        <p:pic>
          <p:nvPicPr>
            <p:cNvPr id="127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8" name="그룹 1027"/>
          <p:cNvGrpSpPr/>
          <p:nvPr/>
        </p:nvGrpSpPr>
        <p:grpSpPr>
          <a:xfrm>
            <a:off x="10126080" y="2186315"/>
            <a:ext cx="472924" cy="471895"/>
            <a:chOff x="14900249" y="4325108"/>
            <a:chExt cx="994805" cy="994805"/>
          </a:xfrm>
        </p:grpSpPr>
        <p:pic>
          <p:nvPicPr>
            <p:cNvPr id="129" name="Object 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30" name="그룹 1028"/>
          <p:cNvGrpSpPr/>
          <p:nvPr/>
        </p:nvGrpSpPr>
        <p:grpSpPr>
          <a:xfrm>
            <a:off x="9577164" y="2168730"/>
            <a:ext cx="472924" cy="471895"/>
            <a:chOff x="13597652" y="4325108"/>
            <a:chExt cx="994805" cy="994805"/>
          </a:xfrm>
        </p:grpSpPr>
        <p:pic>
          <p:nvPicPr>
            <p:cNvPr id="131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32" name="그룹 1029"/>
          <p:cNvGrpSpPr/>
          <p:nvPr/>
        </p:nvGrpSpPr>
        <p:grpSpPr>
          <a:xfrm>
            <a:off x="9054486" y="2168730"/>
            <a:ext cx="472924" cy="471895"/>
            <a:chOff x="12313236" y="4325108"/>
            <a:chExt cx="994805" cy="994805"/>
          </a:xfrm>
        </p:grpSpPr>
        <p:pic>
          <p:nvPicPr>
            <p:cNvPr id="133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898447" y="2161388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1    2    3    4    5    6    7    8    9   10  11  12 </a:t>
            </a:r>
            <a:endParaRPr lang="ko-KR" altLang="en-US" sz="25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80892" y="1618517"/>
            <a:ext cx="327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번호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83531" y="2166316"/>
            <a:ext cx="327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값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02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040"/>
          <p:cNvGrpSpPr/>
          <p:nvPr/>
        </p:nvGrpSpPr>
        <p:grpSpPr>
          <a:xfrm>
            <a:off x="10451544" y="1555411"/>
            <a:ext cx="994805" cy="994805"/>
            <a:chOff x="12313236" y="5641126"/>
            <a:chExt cx="994805" cy="994805"/>
          </a:xfrm>
        </p:grpSpPr>
        <p:pic>
          <p:nvPicPr>
            <p:cNvPr id="135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6" name="그룹 1040"/>
          <p:cNvGrpSpPr/>
          <p:nvPr/>
        </p:nvGrpSpPr>
        <p:grpSpPr>
          <a:xfrm>
            <a:off x="14262186" y="2924395"/>
            <a:ext cx="994805" cy="994805"/>
            <a:chOff x="12313236" y="5641126"/>
            <a:chExt cx="994805" cy="994805"/>
          </a:xfrm>
        </p:grpSpPr>
        <p:pic>
          <p:nvPicPr>
            <p:cNvPr id="138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9" name="그룹 1040"/>
          <p:cNvGrpSpPr/>
          <p:nvPr/>
        </p:nvGrpSpPr>
        <p:grpSpPr>
          <a:xfrm>
            <a:off x="6027977" y="6903223"/>
            <a:ext cx="994805" cy="994805"/>
            <a:chOff x="12313236" y="5641126"/>
            <a:chExt cx="994805" cy="994805"/>
          </a:xfrm>
        </p:grpSpPr>
        <p:pic>
          <p:nvPicPr>
            <p:cNvPr id="141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42" name="그룹 1040"/>
          <p:cNvGrpSpPr/>
          <p:nvPr/>
        </p:nvGrpSpPr>
        <p:grpSpPr>
          <a:xfrm>
            <a:off x="4212180" y="4320297"/>
            <a:ext cx="994805" cy="994805"/>
            <a:chOff x="12313236" y="5641126"/>
            <a:chExt cx="994805" cy="994805"/>
          </a:xfrm>
        </p:grpSpPr>
        <p:pic>
          <p:nvPicPr>
            <p:cNvPr id="144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45" name="그룹 1040"/>
          <p:cNvGrpSpPr/>
          <p:nvPr/>
        </p:nvGrpSpPr>
        <p:grpSpPr>
          <a:xfrm>
            <a:off x="9208580" y="4308658"/>
            <a:ext cx="994805" cy="994805"/>
            <a:chOff x="12313236" y="5641126"/>
            <a:chExt cx="994805" cy="994805"/>
          </a:xfrm>
        </p:grpSpPr>
        <p:pic>
          <p:nvPicPr>
            <p:cNvPr id="147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0" name="그룹 1040"/>
          <p:cNvGrpSpPr/>
          <p:nvPr/>
        </p:nvGrpSpPr>
        <p:grpSpPr>
          <a:xfrm>
            <a:off x="11102632" y="6921644"/>
            <a:ext cx="994805" cy="994805"/>
            <a:chOff x="12313236" y="5641126"/>
            <a:chExt cx="994805" cy="994805"/>
          </a:xfrm>
        </p:grpSpPr>
        <p:pic>
          <p:nvPicPr>
            <p:cNvPr id="132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30614" y="1581385"/>
            <a:ext cx="994805" cy="994805"/>
            <a:chOff x="4766079" y="1581385"/>
            <a:chExt cx="994805" cy="9948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2172" y="1581385"/>
            <a:ext cx="994805" cy="994805"/>
            <a:chOff x="3507637" y="1581385"/>
            <a:chExt cx="994805" cy="9948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1068" y="1581385"/>
            <a:ext cx="994805" cy="994805"/>
            <a:chOff x="2346533" y="1581385"/>
            <a:chExt cx="994805" cy="9948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533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18059" y="1581385"/>
            <a:ext cx="994805" cy="994805"/>
            <a:chOff x="13553524" y="1581385"/>
            <a:chExt cx="994805" cy="9948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33644" y="1581385"/>
            <a:ext cx="994805" cy="994805"/>
            <a:chOff x="12269109" y="1581385"/>
            <a:chExt cx="994805" cy="9948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31046" y="1581385"/>
            <a:ext cx="994805" cy="994805"/>
            <a:chOff x="11066511" y="1581385"/>
            <a:chExt cx="994805" cy="9948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6511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92085" y="1581385"/>
            <a:ext cx="994805" cy="994805"/>
            <a:chOff x="8527550" y="1581385"/>
            <a:chExt cx="994805" cy="9948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7550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28016" y="1581385"/>
            <a:ext cx="994805" cy="994805"/>
            <a:chOff x="7263481" y="1581385"/>
            <a:chExt cx="994805" cy="9948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6631" y="1581385"/>
            <a:ext cx="994805" cy="994805"/>
            <a:chOff x="5982096" y="1581385"/>
            <a:chExt cx="994805" cy="9948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74741" y="2939827"/>
            <a:ext cx="994805" cy="994805"/>
            <a:chOff x="4810206" y="2939827"/>
            <a:chExt cx="994805" cy="9948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6299" y="2939827"/>
            <a:ext cx="994805" cy="994805"/>
            <a:chOff x="3551764" y="2939827"/>
            <a:chExt cx="994805" cy="9948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1764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55195" y="2939827"/>
            <a:ext cx="994805" cy="994805"/>
            <a:chOff x="2390660" y="2939827"/>
            <a:chExt cx="994805" cy="9948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77771" y="2939827"/>
            <a:ext cx="994805" cy="994805"/>
            <a:chOff x="12313236" y="2939827"/>
            <a:chExt cx="994805" cy="9948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775174" y="2939827"/>
            <a:ext cx="994805" cy="994805"/>
            <a:chOff x="11110639" y="2939827"/>
            <a:chExt cx="994805" cy="99480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494654" y="2913853"/>
            <a:ext cx="994805" cy="994805"/>
            <a:chOff x="9830119" y="2913853"/>
            <a:chExt cx="994805" cy="9948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291385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236213" y="2939827"/>
            <a:ext cx="994805" cy="994805"/>
            <a:chOff x="8571678" y="2939827"/>
            <a:chExt cx="994805" cy="9948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678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972143" y="2939827"/>
            <a:ext cx="994805" cy="994805"/>
            <a:chOff x="7307608" y="2939827"/>
            <a:chExt cx="994805" cy="9948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690758" y="2939827"/>
            <a:ext cx="994805" cy="994805"/>
            <a:chOff x="6026223" y="2939827"/>
            <a:chExt cx="994805" cy="99480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474741" y="4334632"/>
            <a:ext cx="994805" cy="994805"/>
            <a:chOff x="4810206" y="4334632"/>
            <a:chExt cx="994805" cy="99480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055195" y="4334632"/>
            <a:ext cx="994805" cy="994805"/>
            <a:chOff x="2390660" y="4334632"/>
            <a:chExt cx="994805" cy="99480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262187" y="4334632"/>
            <a:ext cx="994805" cy="994805"/>
            <a:chOff x="13597652" y="4334632"/>
            <a:chExt cx="994805" cy="99480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977771" y="4334632"/>
            <a:ext cx="994805" cy="994805"/>
            <a:chOff x="12313236" y="4334632"/>
            <a:chExt cx="994805" cy="99480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775174" y="4334632"/>
            <a:ext cx="994805" cy="994805"/>
            <a:chOff x="11110639" y="4334632"/>
            <a:chExt cx="994805" cy="99480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0494654" y="4308658"/>
            <a:ext cx="994805" cy="994805"/>
            <a:chOff x="9830119" y="4308658"/>
            <a:chExt cx="994805" cy="99480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430865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7972143" y="4334632"/>
            <a:ext cx="994805" cy="994805"/>
            <a:chOff x="7307608" y="4334632"/>
            <a:chExt cx="994805" cy="994805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6690758" y="4334632"/>
            <a:ext cx="994805" cy="994805"/>
            <a:chOff x="6026223" y="4334632"/>
            <a:chExt cx="994805" cy="99480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474741" y="5641126"/>
            <a:ext cx="994805" cy="994805"/>
            <a:chOff x="4810206" y="5641126"/>
            <a:chExt cx="994805" cy="99480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4216299" y="5641126"/>
            <a:ext cx="994805" cy="994805"/>
            <a:chOff x="3551764" y="5641126"/>
            <a:chExt cx="994805" cy="9948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1764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3055195" y="5641126"/>
            <a:ext cx="994805" cy="994805"/>
            <a:chOff x="2390660" y="5641126"/>
            <a:chExt cx="994805" cy="994805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4262187" y="5641126"/>
            <a:ext cx="994805" cy="994805"/>
            <a:chOff x="13597652" y="5641126"/>
            <a:chExt cx="994805" cy="99480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2977771" y="5641126"/>
            <a:ext cx="994805" cy="994805"/>
            <a:chOff x="12313236" y="5641126"/>
            <a:chExt cx="994805" cy="99480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1775174" y="5641126"/>
            <a:ext cx="994805" cy="994805"/>
            <a:chOff x="11110639" y="5641126"/>
            <a:chExt cx="994805" cy="994805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494654" y="5615152"/>
            <a:ext cx="994805" cy="994805"/>
            <a:chOff x="9830119" y="5615152"/>
            <a:chExt cx="994805" cy="99480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561515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236213" y="5641126"/>
            <a:ext cx="994805" cy="994805"/>
            <a:chOff x="8571678" y="5641126"/>
            <a:chExt cx="994805" cy="994805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678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7972143" y="5641126"/>
            <a:ext cx="994805" cy="994805"/>
            <a:chOff x="7307608" y="5641126"/>
            <a:chExt cx="994805" cy="994805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6690758" y="5641126"/>
            <a:ext cx="994805" cy="994805"/>
            <a:chOff x="6026223" y="5641126"/>
            <a:chExt cx="994805" cy="99480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9821057" y="6921645"/>
            <a:ext cx="994805" cy="994805"/>
            <a:chOff x="9821057" y="6921645"/>
            <a:chExt cx="994805" cy="994805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1057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8565213" y="6921645"/>
            <a:ext cx="994805" cy="994805"/>
            <a:chOff x="8565213" y="6921645"/>
            <a:chExt cx="994805" cy="99480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5213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7305473" y="6921645"/>
            <a:ext cx="994805" cy="994805"/>
            <a:chOff x="7305473" y="6921645"/>
            <a:chExt cx="994805" cy="994805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473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8778072" y="8165628"/>
            <a:ext cx="729571" cy="506614"/>
            <a:chOff x="8778072" y="8165628"/>
            <a:chExt cx="729571" cy="506614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778072" y="8165628"/>
              <a:ext cx="729571" cy="50661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573600" y="190500"/>
            <a:ext cx="5313600" cy="763200"/>
            <a:chOff x="5943600" y="162944"/>
            <a:chExt cx="5472542" cy="845690"/>
          </a:xfrm>
        </p:grpSpPr>
        <p:grpSp>
          <p:nvGrpSpPr>
            <p:cNvPr id="151" name="그룹 1003"/>
            <p:cNvGrpSpPr/>
            <p:nvPr/>
          </p:nvGrpSpPr>
          <p:grpSpPr>
            <a:xfrm>
              <a:off x="5943600" y="162944"/>
              <a:ext cx="5472542" cy="845690"/>
              <a:chOff x="4831447" y="1745686"/>
              <a:chExt cx="5472542" cy="845690"/>
            </a:xfrm>
          </p:grpSpPr>
          <p:pic>
            <p:nvPicPr>
              <p:cNvPr id="153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1447" y="1745686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54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749" y="244254"/>
              <a:ext cx="3495238" cy="714286"/>
            </a:xfrm>
            <a:prstGeom prst="rect">
              <a:avLst/>
            </a:prstGeom>
          </p:spPr>
        </p:pic>
      </p:grpSp>
      <p:pic>
        <p:nvPicPr>
          <p:cNvPr id="156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sp>
        <p:nvSpPr>
          <p:cNvPr id="168" name="타원 167"/>
          <p:cNvSpPr/>
          <p:nvPr/>
        </p:nvSpPr>
        <p:spPr>
          <a:xfrm>
            <a:off x="4647602" y="8783721"/>
            <a:ext cx="994805" cy="993600"/>
          </a:xfrm>
          <a:prstGeom prst="ellipse">
            <a:avLst/>
          </a:prstGeom>
          <a:solidFill>
            <a:srgbClr val="FCC43D"/>
          </a:solidFill>
          <a:ln>
            <a:solidFill>
              <a:srgbClr val="FCC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206324" y="8718172"/>
            <a:ext cx="994805" cy="993600"/>
          </a:xfrm>
          <a:prstGeom prst="ellipse">
            <a:avLst/>
          </a:prstGeom>
          <a:solidFill>
            <a:srgbClr val="8CC6E7"/>
          </a:solidFill>
          <a:ln>
            <a:solidFill>
              <a:srgbClr val="8C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9506674" y="8772920"/>
            <a:ext cx="994805" cy="993600"/>
          </a:xfrm>
          <a:prstGeom prst="ellipse">
            <a:avLst/>
          </a:prstGeom>
          <a:solidFill>
            <a:srgbClr val="F18D80"/>
          </a:solidFill>
          <a:ln>
            <a:solidFill>
              <a:srgbClr val="F18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11146378" y="8783721"/>
            <a:ext cx="994805" cy="993600"/>
          </a:xfrm>
          <a:prstGeom prst="ellipse">
            <a:avLst/>
          </a:prstGeom>
          <a:solidFill>
            <a:srgbClr val="A7A2DE"/>
          </a:solidFill>
          <a:ln>
            <a:solidFill>
              <a:srgbClr val="A7A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7822981" y="8759059"/>
            <a:ext cx="994805" cy="993600"/>
          </a:xfrm>
          <a:prstGeom prst="ellipse">
            <a:avLst/>
          </a:prstGeom>
          <a:solidFill>
            <a:srgbClr val="8CC6E7"/>
          </a:solidFill>
          <a:ln>
            <a:solidFill>
              <a:srgbClr val="8C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2764117" y="8779247"/>
            <a:ext cx="994805" cy="993600"/>
          </a:xfrm>
          <a:prstGeom prst="ellipse">
            <a:avLst/>
          </a:prstGeom>
          <a:solidFill>
            <a:srgbClr val="A7A2DE"/>
          </a:solidFill>
          <a:ln>
            <a:solidFill>
              <a:srgbClr val="A7A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4908817" y="8888653"/>
            <a:ext cx="900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64756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880794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36470" y="8797677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1188431" y="8885428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2801620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88179" y="5630982"/>
            <a:ext cx="1049955" cy="993600"/>
            <a:chOff x="14288179" y="5630982"/>
            <a:chExt cx="1049955" cy="993600"/>
          </a:xfrm>
        </p:grpSpPr>
        <p:sp>
          <p:nvSpPr>
            <p:cNvPr id="187" name="타원 186"/>
            <p:cNvSpPr/>
            <p:nvPr/>
          </p:nvSpPr>
          <p:spPr>
            <a:xfrm>
              <a:off x="14288179" y="5630982"/>
              <a:ext cx="994805" cy="993600"/>
            </a:xfrm>
            <a:prstGeom prst="ellipse">
              <a:avLst/>
            </a:prstGeom>
            <a:solidFill>
              <a:srgbClr val="A7A2DE"/>
            </a:solidFill>
            <a:ln>
              <a:solidFill>
                <a:srgbClr val="A7A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320031" y="5675148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702663" y="5628741"/>
            <a:ext cx="1069922" cy="993600"/>
            <a:chOff x="6702663" y="5628741"/>
            <a:chExt cx="1069922" cy="993600"/>
          </a:xfrm>
        </p:grpSpPr>
        <p:sp>
          <p:nvSpPr>
            <p:cNvPr id="184" name="타원 183"/>
            <p:cNvSpPr/>
            <p:nvPr/>
          </p:nvSpPr>
          <p:spPr>
            <a:xfrm>
              <a:off x="6702663" y="5628741"/>
              <a:ext cx="994805" cy="993600"/>
            </a:xfrm>
            <a:prstGeom prst="ellipse">
              <a:avLst/>
            </a:prstGeom>
            <a:solidFill>
              <a:srgbClr val="A7A2DE"/>
            </a:solidFill>
            <a:ln>
              <a:solidFill>
                <a:srgbClr val="A7A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54482" y="5695093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775174" y="2920895"/>
            <a:ext cx="1053463" cy="993600"/>
            <a:chOff x="11775174" y="2920895"/>
            <a:chExt cx="1053463" cy="993600"/>
          </a:xfrm>
        </p:grpSpPr>
        <p:sp>
          <p:nvSpPr>
            <p:cNvPr id="186" name="타원 185"/>
            <p:cNvSpPr/>
            <p:nvPr/>
          </p:nvSpPr>
          <p:spPr>
            <a:xfrm>
              <a:off x="11775174" y="2920895"/>
              <a:ext cx="994805" cy="993600"/>
            </a:xfrm>
            <a:prstGeom prst="ellipse">
              <a:avLst/>
            </a:prstGeom>
            <a:solidFill>
              <a:srgbClr val="8CC6E7"/>
            </a:solidFill>
            <a:ln>
              <a:solidFill>
                <a:srgbClr val="8CC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1810534" y="2975027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62185" y="4346260"/>
            <a:ext cx="1075949" cy="993600"/>
            <a:chOff x="14262185" y="4346260"/>
            <a:chExt cx="1075949" cy="993600"/>
          </a:xfrm>
        </p:grpSpPr>
        <p:sp>
          <p:nvSpPr>
            <p:cNvPr id="183" name="타원 182"/>
            <p:cNvSpPr/>
            <p:nvPr/>
          </p:nvSpPr>
          <p:spPr>
            <a:xfrm>
              <a:off x="14262185" y="4346260"/>
              <a:ext cx="994805" cy="993600"/>
            </a:xfrm>
            <a:prstGeom prst="ellipse">
              <a:avLst/>
            </a:prstGeom>
            <a:solidFill>
              <a:srgbClr val="F18D80"/>
            </a:solidFill>
            <a:ln>
              <a:solidFill>
                <a:srgbClr val="F18D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320031" y="4412173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924483" y="1556616"/>
            <a:ext cx="1139610" cy="993600"/>
            <a:chOff x="12924483" y="1556616"/>
            <a:chExt cx="1139610" cy="993600"/>
          </a:xfrm>
        </p:grpSpPr>
        <p:sp>
          <p:nvSpPr>
            <p:cNvPr id="180" name="타원 179"/>
            <p:cNvSpPr/>
            <p:nvPr/>
          </p:nvSpPr>
          <p:spPr>
            <a:xfrm>
              <a:off x="12924483" y="1556616"/>
              <a:ext cx="994805" cy="993600"/>
            </a:xfrm>
            <a:prstGeom prst="ellipse">
              <a:avLst/>
            </a:prstGeom>
            <a:solidFill>
              <a:srgbClr val="FCC43D"/>
            </a:solidFill>
            <a:ln>
              <a:solidFill>
                <a:srgbClr val="FCC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163567" y="1638946"/>
              <a:ext cx="9005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969113" y="2923988"/>
            <a:ext cx="1078123" cy="993600"/>
            <a:chOff x="12969113" y="2923988"/>
            <a:chExt cx="1078123" cy="993600"/>
          </a:xfrm>
        </p:grpSpPr>
        <p:sp>
          <p:nvSpPr>
            <p:cNvPr id="181" name="타원 180"/>
            <p:cNvSpPr/>
            <p:nvPr/>
          </p:nvSpPr>
          <p:spPr>
            <a:xfrm>
              <a:off x="12969113" y="2923988"/>
              <a:ext cx="994805" cy="993600"/>
            </a:xfrm>
            <a:prstGeom prst="ellipse">
              <a:avLst/>
            </a:prstGeom>
            <a:solidFill>
              <a:srgbClr val="8CC6E7"/>
            </a:solidFill>
            <a:ln>
              <a:solidFill>
                <a:srgbClr val="8CC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3029133" y="2988662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61" name="그룹 1061"/>
          <p:cNvGrpSpPr/>
          <p:nvPr/>
        </p:nvGrpSpPr>
        <p:grpSpPr>
          <a:xfrm>
            <a:off x="12924483" y="2795558"/>
            <a:ext cx="1113225" cy="1156612"/>
            <a:chOff x="8523510" y="4258442"/>
            <a:chExt cx="1113225" cy="1156612"/>
          </a:xfrm>
        </p:grpSpPr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3510" y="425844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4191676" y="4238807"/>
            <a:ext cx="1113225" cy="1156612"/>
            <a:chOff x="9742413" y="1481606"/>
            <a:chExt cx="1113225" cy="1156612"/>
          </a:xfrm>
        </p:grpSpPr>
        <p:pic>
          <p:nvPicPr>
            <p:cNvPr id="179" name="Object 17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2413" y="1481606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11746126" y="2834718"/>
            <a:ext cx="1113225" cy="1156612"/>
            <a:chOff x="13553524" y="2863636"/>
            <a:chExt cx="1113225" cy="1156612"/>
          </a:xfrm>
        </p:grpSpPr>
        <p:pic>
          <p:nvPicPr>
            <p:cNvPr id="188" name="Object 18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3524" y="2863636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6625509" y="5534248"/>
            <a:ext cx="1113225" cy="1156612"/>
            <a:chOff x="5982096" y="6840742"/>
            <a:chExt cx="1113225" cy="1156612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2096" y="684074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3" name="그룹 1063"/>
          <p:cNvGrpSpPr/>
          <p:nvPr/>
        </p:nvGrpSpPr>
        <p:grpSpPr>
          <a:xfrm>
            <a:off x="14272469" y="5583254"/>
            <a:ext cx="1113225" cy="1156612"/>
            <a:chOff x="8750237" y="4716212"/>
            <a:chExt cx="1113225" cy="1156612"/>
          </a:xfrm>
        </p:grpSpPr>
        <p:pic>
          <p:nvPicPr>
            <p:cNvPr id="191" name="Object 19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0237" y="471621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12879817" y="1471526"/>
            <a:ext cx="1113225" cy="1156612"/>
            <a:chOff x="3500472" y="4239394"/>
            <a:chExt cx="1113225" cy="1156612"/>
          </a:xfrm>
        </p:grpSpPr>
        <p:pic>
          <p:nvPicPr>
            <p:cNvPr id="182" name="Object 18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0472" y="4239394"/>
              <a:ext cx="1113225" cy="11566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1" grpId="0" animBg="1"/>
      <p:bldP spid="172" grpId="0" animBg="1"/>
      <p:bldP spid="177" grpId="0" animBg="1"/>
      <p:bldP spid="178" grpId="0" animBg="1"/>
      <p:bldP spid="148" grpId="0"/>
      <p:bldP spid="150" grpId="0"/>
      <p:bldP spid="157" grpId="0"/>
      <p:bldP spid="159" grpId="0"/>
      <p:bldP spid="160" grpId="0"/>
      <p:bldP spid="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48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56" name="Object 4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75099" y="657295"/>
            <a:ext cx="1047619" cy="561905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573600" y="199495"/>
            <a:ext cx="5313600" cy="763200"/>
            <a:chOff x="5046368" y="3545357"/>
            <a:chExt cx="8947064" cy="1382620"/>
          </a:xfrm>
        </p:grpSpPr>
        <p:grpSp>
          <p:nvGrpSpPr>
            <p:cNvPr id="159" name="그룹 1002"/>
            <p:cNvGrpSpPr/>
            <p:nvPr/>
          </p:nvGrpSpPr>
          <p:grpSpPr>
            <a:xfrm>
              <a:off x="5046368" y="3545357"/>
              <a:ext cx="8947064" cy="1382620"/>
              <a:chOff x="5046368" y="3545357"/>
              <a:chExt cx="8947064" cy="1382620"/>
            </a:xfrm>
          </p:grpSpPr>
          <p:pic>
            <p:nvPicPr>
              <p:cNvPr id="162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35453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3678298"/>
              <a:ext cx="6285713" cy="1161904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6" y="1692455"/>
            <a:ext cx="11133704" cy="7940448"/>
          </a:xfrm>
          <a:prstGeom prst="rect">
            <a:avLst/>
          </a:prstGeom>
        </p:spPr>
      </p:pic>
      <p:pic>
        <p:nvPicPr>
          <p:cNvPr id="264" name="그림 263"/>
          <p:cNvPicPr>
            <a:picLocks noChangeAspect="1"/>
          </p:cNvPicPr>
          <p:nvPr/>
        </p:nvPicPr>
        <p:blipFill rotWithShape="1">
          <a:blip r:embed="rId9"/>
          <a:srcRect l="360" t="-23394" r="-360" b="23394"/>
          <a:stretch/>
        </p:blipFill>
        <p:spPr>
          <a:xfrm>
            <a:off x="10767645" y="1286605"/>
            <a:ext cx="6520962" cy="3968214"/>
          </a:xfrm>
          <a:prstGeom prst="rect">
            <a:avLst/>
          </a:prstGeom>
        </p:spPr>
      </p:pic>
      <p:sp>
        <p:nvSpPr>
          <p:cNvPr id="265" name="TextBox 264"/>
          <p:cNvSpPr txBox="1"/>
          <p:nvPr/>
        </p:nvSpPr>
        <p:spPr>
          <a:xfrm>
            <a:off x="12883660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2288394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1726917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137860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6430361" y="3509400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5833480" y="352296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5232673" y="350229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4671430" y="35087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96513" y="350521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1721086" y="350229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1137860" y="349118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4655782" y="28605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4067692" y="285347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3479602" y="2860523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2883660" y="28656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6394722" y="223251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5902354" y="2220805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5298615" y="2214943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2962790" y="2214931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366848" y="2229597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1792418" y="2217862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1217988" y="22149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5816836" y="409804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5218752" y="409162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4666302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4066405" y="4079433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3477348" y="409162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3746042" y="470196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3" name="그룹 1002"/>
          <p:cNvGrpSpPr/>
          <p:nvPr/>
        </p:nvGrpSpPr>
        <p:grpSpPr>
          <a:xfrm>
            <a:off x="12122534" y="5808924"/>
            <a:ext cx="472924" cy="471895"/>
            <a:chOff x="4766079" y="1571861"/>
            <a:chExt cx="994805" cy="994805"/>
          </a:xfrm>
        </p:grpSpPr>
        <p:pic>
          <p:nvPicPr>
            <p:cNvPr id="294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5" name="그룹 1003"/>
          <p:cNvGrpSpPr/>
          <p:nvPr/>
        </p:nvGrpSpPr>
        <p:grpSpPr>
          <a:xfrm>
            <a:off x="11577034" y="5826509"/>
            <a:ext cx="472924" cy="471895"/>
            <a:chOff x="3507637" y="1571861"/>
            <a:chExt cx="994805" cy="994805"/>
          </a:xfrm>
        </p:grpSpPr>
        <p:pic>
          <p:nvPicPr>
            <p:cNvPr id="296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7" name="그룹 1005"/>
          <p:cNvGrpSpPr/>
          <p:nvPr/>
        </p:nvGrpSpPr>
        <p:grpSpPr>
          <a:xfrm>
            <a:off x="16460681" y="5824589"/>
            <a:ext cx="472924" cy="471895"/>
            <a:chOff x="14856122" y="1571861"/>
            <a:chExt cx="994805" cy="994805"/>
          </a:xfrm>
        </p:grpSpPr>
        <p:pic>
          <p:nvPicPr>
            <p:cNvPr id="298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9" name="그룹 1006"/>
          <p:cNvGrpSpPr/>
          <p:nvPr/>
        </p:nvGrpSpPr>
        <p:grpSpPr>
          <a:xfrm>
            <a:off x="15932811" y="5825977"/>
            <a:ext cx="472924" cy="471895"/>
            <a:chOff x="13553524" y="1571861"/>
            <a:chExt cx="994805" cy="994805"/>
          </a:xfrm>
        </p:grpSpPr>
        <p:pic>
          <p:nvPicPr>
            <p:cNvPr id="30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1" name="그룹 1007"/>
          <p:cNvGrpSpPr/>
          <p:nvPr/>
        </p:nvGrpSpPr>
        <p:grpSpPr>
          <a:xfrm>
            <a:off x="15388983" y="5825977"/>
            <a:ext cx="472924" cy="471895"/>
            <a:chOff x="12269109" y="1571861"/>
            <a:chExt cx="994805" cy="994805"/>
          </a:xfrm>
        </p:grpSpPr>
        <p:pic>
          <p:nvPicPr>
            <p:cNvPr id="302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3" name="그룹 1011"/>
          <p:cNvGrpSpPr/>
          <p:nvPr/>
        </p:nvGrpSpPr>
        <p:grpSpPr>
          <a:xfrm>
            <a:off x="13221857" y="5808924"/>
            <a:ext cx="472924" cy="471895"/>
            <a:chOff x="7263481" y="1571861"/>
            <a:chExt cx="994805" cy="994805"/>
          </a:xfrm>
        </p:grpSpPr>
        <p:pic>
          <p:nvPicPr>
            <p:cNvPr id="304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5" name="그룹 1012"/>
          <p:cNvGrpSpPr/>
          <p:nvPr/>
        </p:nvGrpSpPr>
        <p:grpSpPr>
          <a:xfrm>
            <a:off x="12665450" y="5808924"/>
            <a:ext cx="472924" cy="471895"/>
            <a:chOff x="5982096" y="1571861"/>
            <a:chExt cx="994805" cy="994805"/>
          </a:xfrm>
        </p:grpSpPr>
        <p:pic>
          <p:nvPicPr>
            <p:cNvPr id="306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7" name="그룹 1027"/>
          <p:cNvGrpSpPr/>
          <p:nvPr/>
        </p:nvGrpSpPr>
        <p:grpSpPr>
          <a:xfrm>
            <a:off x="14822497" y="5821245"/>
            <a:ext cx="472924" cy="471895"/>
            <a:chOff x="14900249" y="4325108"/>
            <a:chExt cx="994805" cy="994805"/>
          </a:xfrm>
        </p:grpSpPr>
        <p:pic>
          <p:nvPicPr>
            <p:cNvPr id="30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09" name="그룹 1028"/>
          <p:cNvGrpSpPr/>
          <p:nvPr/>
        </p:nvGrpSpPr>
        <p:grpSpPr>
          <a:xfrm>
            <a:off x="14291166" y="5821245"/>
            <a:ext cx="472924" cy="471895"/>
            <a:chOff x="13597652" y="4325108"/>
            <a:chExt cx="994805" cy="994805"/>
          </a:xfrm>
        </p:grpSpPr>
        <p:pic>
          <p:nvPicPr>
            <p:cNvPr id="31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11" name="그룹 1029"/>
          <p:cNvGrpSpPr/>
          <p:nvPr/>
        </p:nvGrpSpPr>
        <p:grpSpPr>
          <a:xfrm>
            <a:off x="13768488" y="5821245"/>
            <a:ext cx="472924" cy="471895"/>
            <a:chOff x="12313236" y="4325108"/>
            <a:chExt cx="994805" cy="994805"/>
          </a:xfrm>
        </p:grpSpPr>
        <p:pic>
          <p:nvPicPr>
            <p:cNvPr id="31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13" name="그룹 1002"/>
          <p:cNvGrpSpPr/>
          <p:nvPr/>
        </p:nvGrpSpPr>
        <p:grpSpPr>
          <a:xfrm>
            <a:off x="12133770" y="6350719"/>
            <a:ext cx="472924" cy="471895"/>
            <a:chOff x="4766079" y="1571861"/>
            <a:chExt cx="994805" cy="994805"/>
          </a:xfrm>
        </p:grpSpPr>
        <p:pic>
          <p:nvPicPr>
            <p:cNvPr id="314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5" name="그룹 1003"/>
          <p:cNvGrpSpPr/>
          <p:nvPr/>
        </p:nvGrpSpPr>
        <p:grpSpPr>
          <a:xfrm>
            <a:off x="11588270" y="6350719"/>
            <a:ext cx="472924" cy="471895"/>
            <a:chOff x="3507637" y="1571861"/>
            <a:chExt cx="994805" cy="994805"/>
          </a:xfrm>
        </p:grpSpPr>
        <p:pic>
          <p:nvPicPr>
            <p:cNvPr id="316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7" name="그룹 1005"/>
          <p:cNvGrpSpPr/>
          <p:nvPr/>
        </p:nvGrpSpPr>
        <p:grpSpPr>
          <a:xfrm>
            <a:off x="16471917" y="6366384"/>
            <a:ext cx="472924" cy="471895"/>
            <a:chOff x="14856122" y="1571861"/>
            <a:chExt cx="994805" cy="994805"/>
          </a:xfrm>
        </p:grpSpPr>
        <p:pic>
          <p:nvPicPr>
            <p:cNvPr id="318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9" name="그룹 1006"/>
          <p:cNvGrpSpPr/>
          <p:nvPr/>
        </p:nvGrpSpPr>
        <p:grpSpPr>
          <a:xfrm>
            <a:off x="15944047" y="6367772"/>
            <a:ext cx="472924" cy="471895"/>
            <a:chOff x="13553524" y="1571861"/>
            <a:chExt cx="994805" cy="994805"/>
          </a:xfrm>
        </p:grpSpPr>
        <p:pic>
          <p:nvPicPr>
            <p:cNvPr id="3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1" name="그룹 1007"/>
          <p:cNvGrpSpPr/>
          <p:nvPr/>
        </p:nvGrpSpPr>
        <p:grpSpPr>
          <a:xfrm>
            <a:off x="15400219" y="6367772"/>
            <a:ext cx="472924" cy="471895"/>
            <a:chOff x="12269109" y="1571861"/>
            <a:chExt cx="994805" cy="994805"/>
          </a:xfrm>
        </p:grpSpPr>
        <p:pic>
          <p:nvPicPr>
            <p:cNvPr id="322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3" name="그룹 1011"/>
          <p:cNvGrpSpPr/>
          <p:nvPr/>
        </p:nvGrpSpPr>
        <p:grpSpPr>
          <a:xfrm>
            <a:off x="13233093" y="6350719"/>
            <a:ext cx="472924" cy="471895"/>
            <a:chOff x="7263481" y="1571861"/>
            <a:chExt cx="994805" cy="994805"/>
          </a:xfrm>
        </p:grpSpPr>
        <p:pic>
          <p:nvPicPr>
            <p:cNvPr id="324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5" name="그룹 1012"/>
          <p:cNvGrpSpPr/>
          <p:nvPr/>
        </p:nvGrpSpPr>
        <p:grpSpPr>
          <a:xfrm>
            <a:off x="12676686" y="6350719"/>
            <a:ext cx="472924" cy="471895"/>
            <a:chOff x="5982096" y="1571861"/>
            <a:chExt cx="994805" cy="994805"/>
          </a:xfrm>
        </p:grpSpPr>
        <p:pic>
          <p:nvPicPr>
            <p:cNvPr id="326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7" name="그룹 1027"/>
          <p:cNvGrpSpPr/>
          <p:nvPr/>
        </p:nvGrpSpPr>
        <p:grpSpPr>
          <a:xfrm>
            <a:off x="14833733" y="6363040"/>
            <a:ext cx="472924" cy="471895"/>
            <a:chOff x="14900249" y="4325108"/>
            <a:chExt cx="994805" cy="994805"/>
          </a:xfrm>
        </p:grpSpPr>
        <p:pic>
          <p:nvPicPr>
            <p:cNvPr id="32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29" name="그룹 1028"/>
          <p:cNvGrpSpPr/>
          <p:nvPr/>
        </p:nvGrpSpPr>
        <p:grpSpPr>
          <a:xfrm>
            <a:off x="14302402" y="6363040"/>
            <a:ext cx="472924" cy="471895"/>
            <a:chOff x="13597652" y="4325108"/>
            <a:chExt cx="994805" cy="994805"/>
          </a:xfrm>
        </p:grpSpPr>
        <p:pic>
          <p:nvPicPr>
            <p:cNvPr id="33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31" name="그룹 1029"/>
          <p:cNvGrpSpPr/>
          <p:nvPr/>
        </p:nvGrpSpPr>
        <p:grpSpPr>
          <a:xfrm>
            <a:off x="13779724" y="6363040"/>
            <a:ext cx="472924" cy="471895"/>
            <a:chOff x="12313236" y="4325108"/>
            <a:chExt cx="994805" cy="994805"/>
          </a:xfrm>
        </p:grpSpPr>
        <p:pic>
          <p:nvPicPr>
            <p:cNvPr id="33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33" name="TextBox 332"/>
          <p:cNvSpPr txBox="1"/>
          <p:nvPr/>
        </p:nvSpPr>
        <p:spPr>
          <a:xfrm>
            <a:off x="11630034" y="5813897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4" name="그룹 1002"/>
          <p:cNvGrpSpPr/>
          <p:nvPr/>
        </p:nvGrpSpPr>
        <p:grpSpPr>
          <a:xfrm>
            <a:off x="12143944" y="6925149"/>
            <a:ext cx="472924" cy="471895"/>
            <a:chOff x="4766079" y="1571861"/>
            <a:chExt cx="994805" cy="994805"/>
          </a:xfrm>
        </p:grpSpPr>
        <p:pic>
          <p:nvPicPr>
            <p:cNvPr id="33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36" name="그룹 1003"/>
          <p:cNvGrpSpPr/>
          <p:nvPr/>
        </p:nvGrpSpPr>
        <p:grpSpPr>
          <a:xfrm>
            <a:off x="11598444" y="6925149"/>
            <a:ext cx="472924" cy="471895"/>
            <a:chOff x="3507637" y="1571861"/>
            <a:chExt cx="994805" cy="994805"/>
          </a:xfrm>
        </p:grpSpPr>
        <p:pic>
          <p:nvPicPr>
            <p:cNvPr id="33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38" name="그룹 1005"/>
          <p:cNvGrpSpPr/>
          <p:nvPr/>
        </p:nvGrpSpPr>
        <p:grpSpPr>
          <a:xfrm>
            <a:off x="16482091" y="6940814"/>
            <a:ext cx="472924" cy="471895"/>
            <a:chOff x="14856122" y="1571861"/>
            <a:chExt cx="994805" cy="994805"/>
          </a:xfrm>
        </p:grpSpPr>
        <p:pic>
          <p:nvPicPr>
            <p:cNvPr id="33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0" name="그룹 1006"/>
          <p:cNvGrpSpPr/>
          <p:nvPr/>
        </p:nvGrpSpPr>
        <p:grpSpPr>
          <a:xfrm>
            <a:off x="15954221" y="6942202"/>
            <a:ext cx="472924" cy="471895"/>
            <a:chOff x="13553524" y="1571861"/>
            <a:chExt cx="994805" cy="994805"/>
          </a:xfrm>
        </p:grpSpPr>
        <p:pic>
          <p:nvPicPr>
            <p:cNvPr id="34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2" name="그룹 1007"/>
          <p:cNvGrpSpPr/>
          <p:nvPr/>
        </p:nvGrpSpPr>
        <p:grpSpPr>
          <a:xfrm>
            <a:off x="15410393" y="6942202"/>
            <a:ext cx="472924" cy="471895"/>
            <a:chOff x="12269109" y="1571861"/>
            <a:chExt cx="994805" cy="994805"/>
          </a:xfrm>
        </p:grpSpPr>
        <p:pic>
          <p:nvPicPr>
            <p:cNvPr id="34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4" name="그룹 1011"/>
          <p:cNvGrpSpPr/>
          <p:nvPr/>
        </p:nvGrpSpPr>
        <p:grpSpPr>
          <a:xfrm>
            <a:off x="13243267" y="6925149"/>
            <a:ext cx="472924" cy="471895"/>
            <a:chOff x="7263481" y="1571861"/>
            <a:chExt cx="994805" cy="994805"/>
          </a:xfrm>
        </p:grpSpPr>
        <p:pic>
          <p:nvPicPr>
            <p:cNvPr id="34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6" name="그룹 1012"/>
          <p:cNvGrpSpPr/>
          <p:nvPr/>
        </p:nvGrpSpPr>
        <p:grpSpPr>
          <a:xfrm>
            <a:off x="12686860" y="6925149"/>
            <a:ext cx="472924" cy="471895"/>
            <a:chOff x="5982096" y="1571861"/>
            <a:chExt cx="994805" cy="994805"/>
          </a:xfrm>
        </p:grpSpPr>
        <p:pic>
          <p:nvPicPr>
            <p:cNvPr id="34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8" name="그룹 1027"/>
          <p:cNvGrpSpPr/>
          <p:nvPr/>
        </p:nvGrpSpPr>
        <p:grpSpPr>
          <a:xfrm>
            <a:off x="14843907" y="6937470"/>
            <a:ext cx="472924" cy="471895"/>
            <a:chOff x="14900249" y="4325108"/>
            <a:chExt cx="994805" cy="994805"/>
          </a:xfrm>
        </p:grpSpPr>
        <p:pic>
          <p:nvPicPr>
            <p:cNvPr id="34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0" name="그룹 1028"/>
          <p:cNvGrpSpPr/>
          <p:nvPr/>
        </p:nvGrpSpPr>
        <p:grpSpPr>
          <a:xfrm>
            <a:off x="14312576" y="6937470"/>
            <a:ext cx="472924" cy="471895"/>
            <a:chOff x="13597652" y="4325108"/>
            <a:chExt cx="994805" cy="994805"/>
          </a:xfrm>
        </p:grpSpPr>
        <p:pic>
          <p:nvPicPr>
            <p:cNvPr id="35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2" name="그룹 1029"/>
          <p:cNvGrpSpPr/>
          <p:nvPr/>
        </p:nvGrpSpPr>
        <p:grpSpPr>
          <a:xfrm>
            <a:off x="13789898" y="6937470"/>
            <a:ext cx="472924" cy="471895"/>
            <a:chOff x="12313236" y="4325108"/>
            <a:chExt cx="994805" cy="994805"/>
          </a:xfrm>
        </p:grpSpPr>
        <p:pic>
          <p:nvPicPr>
            <p:cNvPr id="35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4" name="그룹 1002"/>
          <p:cNvGrpSpPr/>
          <p:nvPr/>
        </p:nvGrpSpPr>
        <p:grpSpPr>
          <a:xfrm>
            <a:off x="12133770" y="7458549"/>
            <a:ext cx="472924" cy="471895"/>
            <a:chOff x="4766079" y="1571861"/>
            <a:chExt cx="994805" cy="994805"/>
          </a:xfrm>
        </p:grpSpPr>
        <p:pic>
          <p:nvPicPr>
            <p:cNvPr id="35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56" name="그룹 1003"/>
          <p:cNvGrpSpPr/>
          <p:nvPr/>
        </p:nvGrpSpPr>
        <p:grpSpPr>
          <a:xfrm>
            <a:off x="11588270" y="7458549"/>
            <a:ext cx="472924" cy="471895"/>
            <a:chOff x="3507637" y="1571861"/>
            <a:chExt cx="994805" cy="994805"/>
          </a:xfrm>
        </p:grpSpPr>
        <p:pic>
          <p:nvPicPr>
            <p:cNvPr id="35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58" name="그룹 1005"/>
          <p:cNvGrpSpPr/>
          <p:nvPr/>
        </p:nvGrpSpPr>
        <p:grpSpPr>
          <a:xfrm>
            <a:off x="16471917" y="7474214"/>
            <a:ext cx="472924" cy="471895"/>
            <a:chOff x="14856122" y="1571861"/>
            <a:chExt cx="994805" cy="994805"/>
          </a:xfrm>
        </p:grpSpPr>
        <p:pic>
          <p:nvPicPr>
            <p:cNvPr id="35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0" name="그룹 1006"/>
          <p:cNvGrpSpPr/>
          <p:nvPr/>
        </p:nvGrpSpPr>
        <p:grpSpPr>
          <a:xfrm>
            <a:off x="15944047" y="7475602"/>
            <a:ext cx="472924" cy="471895"/>
            <a:chOff x="13553524" y="1571861"/>
            <a:chExt cx="994805" cy="994805"/>
          </a:xfrm>
        </p:grpSpPr>
        <p:pic>
          <p:nvPicPr>
            <p:cNvPr id="36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2" name="그룹 1007"/>
          <p:cNvGrpSpPr/>
          <p:nvPr/>
        </p:nvGrpSpPr>
        <p:grpSpPr>
          <a:xfrm>
            <a:off x="15400219" y="7475602"/>
            <a:ext cx="472924" cy="471895"/>
            <a:chOff x="12269109" y="1571861"/>
            <a:chExt cx="994805" cy="994805"/>
          </a:xfrm>
        </p:grpSpPr>
        <p:pic>
          <p:nvPicPr>
            <p:cNvPr id="36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4" name="그룹 1011"/>
          <p:cNvGrpSpPr/>
          <p:nvPr/>
        </p:nvGrpSpPr>
        <p:grpSpPr>
          <a:xfrm>
            <a:off x="13233093" y="7458549"/>
            <a:ext cx="472924" cy="471895"/>
            <a:chOff x="7263481" y="1571861"/>
            <a:chExt cx="994805" cy="994805"/>
          </a:xfrm>
        </p:grpSpPr>
        <p:pic>
          <p:nvPicPr>
            <p:cNvPr id="36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6" name="그룹 1012"/>
          <p:cNvGrpSpPr/>
          <p:nvPr/>
        </p:nvGrpSpPr>
        <p:grpSpPr>
          <a:xfrm>
            <a:off x="12676686" y="7458549"/>
            <a:ext cx="472924" cy="471895"/>
            <a:chOff x="5982096" y="1571861"/>
            <a:chExt cx="994805" cy="994805"/>
          </a:xfrm>
        </p:grpSpPr>
        <p:pic>
          <p:nvPicPr>
            <p:cNvPr id="36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8" name="그룹 1027"/>
          <p:cNvGrpSpPr/>
          <p:nvPr/>
        </p:nvGrpSpPr>
        <p:grpSpPr>
          <a:xfrm>
            <a:off x="14833733" y="7470870"/>
            <a:ext cx="472924" cy="471895"/>
            <a:chOff x="14900249" y="4325108"/>
            <a:chExt cx="994805" cy="994805"/>
          </a:xfrm>
        </p:grpSpPr>
        <p:pic>
          <p:nvPicPr>
            <p:cNvPr id="36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0" name="그룹 1028"/>
          <p:cNvGrpSpPr/>
          <p:nvPr/>
        </p:nvGrpSpPr>
        <p:grpSpPr>
          <a:xfrm>
            <a:off x="14302402" y="7470870"/>
            <a:ext cx="472924" cy="471895"/>
            <a:chOff x="13597652" y="4325108"/>
            <a:chExt cx="994805" cy="994805"/>
          </a:xfrm>
        </p:grpSpPr>
        <p:pic>
          <p:nvPicPr>
            <p:cNvPr id="37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2" name="그룹 1029"/>
          <p:cNvGrpSpPr/>
          <p:nvPr/>
        </p:nvGrpSpPr>
        <p:grpSpPr>
          <a:xfrm>
            <a:off x="13779724" y="7470870"/>
            <a:ext cx="472924" cy="471895"/>
            <a:chOff x="12313236" y="4325108"/>
            <a:chExt cx="994805" cy="994805"/>
          </a:xfrm>
        </p:grpSpPr>
        <p:pic>
          <p:nvPicPr>
            <p:cNvPr id="37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4" name="그룹 1002"/>
          <p:cNvGrpSpPr/>
          <p:nvPr/>
        </p:nvGrpSpPr>
        <p:grpSpPr>
          <a:xfrm>
            <a:off x="12133770" y="8068149"/>
            <a:ext cx="472924" cy="471895"/>
            <a:chOff x="4766079" y="1571861"/>
            <a:chExt cx="994805" cy="994805"/>
          </a:xfrm>
        </p:grpSpPr>
        <p:pic>
          <p:nvPicPr>
            <p:cNvPr id="37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76" name="그룹 1003"/>
          <p:cNvGrpSpPr/>
          <p:nvPr/>
        </p:nvGrpSpPr>
        <p:grpSpPr>
          <a:xfrm>
            <a:off x="11605855" y="8068149"/>
            <a:ext cx="472924" cy="471895"/>
            <a:chOff x="3507637" y="1571861"/>
            <a:chExt cx="994805" cy="994805"/>
          </a:xfrm>
        </p:grpSpPr>
        <p:pic>
          <p:nvPicPr>
            <p:cNvPr id="37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78" name="그룹 1011"/>
          <p:cNvGrpSpPr/>
          <p:nvPr/>
        </p:nvGrpSpPr>
        <p:grpSpPr>
          <a:xfrm>
            <a:off x="13233093" y="8068149"/>
            <a:ext cx="472924" cy="471895"/>
            <a:chOff x="7263481" y="1571861"/>
            <a:chExt cx="994805" cy="994805"/>
          </a:xfrm>
        </p:grpSpPr>
        <p:pic>
          <p:nvPicPr>
            <p:cNvPr id="379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80" name="그룹 1012"/>
          <p:cNvGrpSpPr/>
          <p:nvPr/>
        </p:nvGrpSpPr>
        <p:grpSpPr>
          <a:xfrm>
            <a:off x="12676686" y="8068149"/>
            <a:ext cx="472924" cy="471895"/>
            <a:chOff x="5982096" y="1571861"/>
            <a:chExt cx="994805" cy="994805"/>
          </a:xfrm>
        </p:grpSpPr>
        <p:pic>
          <p:nvPicPr>
            <p:cNvPr id="381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82" name="그룹 1029"/>
          <p:cNvGrpSpPr/>
          <p:nvPr/>
        </p:nvGrpSpPr>
        <p:grpSpPr>
          <a:xfrm>
            <a:off x="13779724" y="8080470"/>
            <a:ext cx="472924" cy="471895"/>
            <a:chOff x="12313236" y="4325108"/>
            <a:chExt cx="994805" cy="994805"/>
          </a:xfrm>
        </p:grpSpPr>
        <p:pic>
          <p:nvPicPr>
            <p:cNvPr id="38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84" name="TextBox 383"/>
          <p:cNvSpPr txBox="1"/>
          <p:nvPr/>
        </p:nvSpPr>
        <p:spPr>
          <a:xfrm>
            <a:off x="11552103" y="6353499"/>
            <a:ext cx="64457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10  11  12  13  14  15  16  17  18  19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11564531" y="6899765"/>
            <a:ext cx="56121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20  21  22  23  24  25  26  27  28  29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1559694" y="7461574"/>
            <a:ext cx="563367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30  31  32  33  34  35  36  37  38  39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1565266" y="8050564"/>
            <a:ext cx="347032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40  41  42  43  44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190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6573600" y="190500"/>
            <a:ext cx="5313600" cy="763200"/>
            <a:chOff x="4805473" y="2944090"/>
            <a:chExt cx="5472542" cy="845690"/>
          </a:xfrm>
        </p:grpSpPr>
        <p:grpSp>
          <p:nvGrpSpPr>
            <p:cNvPr id="141" name="그룹 1005"/>
            <p:cNvGrpSpPr/>
            <p:nvPr/>
          </p:nvGrpSpPr>
          <p:grpSpPr>
            <a:xfrm>
              <a:off x="4805473" y="2944090"/>
              <a:ext cx="5472542" cy="845690"/>
              <a:chOff x="4805473" y="2944090"/>
              <a:chExt cx="5472542" cy="845690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05473" y="2944090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42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625" y="3025406"/>
              <a:ext cx="2971429" cy="714286"/>
            </a:xfrm>
            <a:prstGeom prst="rect">
              <a:avLst/>
            </a:prstGeom>
          </p:spPr>
        </p:pic>
      </p:grpSp>
      <p:pic>
        <p:nvPicPr>
          <p:cNvPr id="145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95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4846" y="1848099"/>
            <a:ext cx="3885714" cy="876190"/>
          </a:xfrm>
          <a:prstGeom prst="rect">
            <a:avLst/>
          </a:prstGeom>
        </p:spPr>
      </p:pic>
      <p:pic>
        <p:nvPicPr>
          <p:cNvPr id="196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615" y="3341794"/>
            <a:ext cx="7942857" cy="2047619"/>
          </a:xfrm>
          <a:prstGeom prst="rect">
            <a:avLst/>
          </a:prstGeom>
        </p:spPr>
      </p:pic>
      <p:grpSp>
        <p:nvGrpSpPr>
          <p:cNvPr id="197" name="그룹 1002"/>
          <p:cNvGrpSpPr/>
          <p:nvPr/>
        </p:nvGrpSpPr>
        <p:grpSpPr>
          <a:xfrm>
            <a:off x="1327368" y="6506637"/>
            <a:ext cx="6415025" cy="2394987"/>
            <a:chOff x="1327368" y="6506637"/>
            <a:chExt cx="6415025" cy="2394987"/>
          </a:xfrm>
        </p:grpSpPr>
        <p:pic>
          <p:nvPicPr>
            <p:cNvPr id="198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-1856048" y="5332746"/>
              <a:ext cx="12830050" cy="4789974"/>
            </a:xfrm>
            <a:prstGeom prst="rect">
              <a:avLst/>
            </a:prstGeom>
          </p:spPr>
        </p:pic>
        <p:pic>
          <p:nvPicPr>
            <p:cNvPr id="199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327368" y="6506637"/>
              <a:ext cx="6415025" cy="2394987"/>
            </a:xfrm>
            <a:prstGeom prst="rect">
              <a:avLst/>
            </a:prstGeom>
          </p:spPr>
        </p:pic>
      </p:grpSp>
      <p:grpSp>
        <p:nvGrpSpPr>
          <p:cNvPr id="200" name="그룹 1003"/>
          <p:cNvGrpSpPr/>
          <p:nvPr/>
        </p:nvGrpSpPr>
        <p:grpSpPr>
          <a:xfrm>
            <a:off x="3740566" y="6048321"/>
            <a:ext cx="1242940" cy="1015482"/>
            <a:chOff x="3740566" y="6048321"/>
            <a:chExt cx="1242940" cy="1015482"/>
          </a:xfrm>
        </p:grpSpPr>
        <p:pic>
          <p:nvPicPr>
            <p:cNvPr id="201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220000">
              <a:off x="3740566" y="6048321"/>
              <a:ext cx="1242940" cy="1015482"/>
            </a:xfrm>
            <a:prstGeom prst="rect">
              <a:avLst/>
            </a:prstGeom>
          </p:spPr>
        </p:pic>
      </p:grpSp>
      <p:grpSp>
        <p:nvGrpSpPr>
          <p:cNvPr id="202" name="그룹 1004"/>
          <p:cNvGrpSpPr/>
          <p:nvPr/>
        </p:nvGrpSpPr>
        <p:grpSpPr>
          <a:xfrm>
            <a:off x="2067194" y="6905226"/>
            <a:ext cx="1498833" cy="1498833"/>
            <a:chOff x="2067194" y="6905226"/>
            <a:chExt cx="1498833" cy="1498833"/>
          </a:xfrm>
        </p:grpSpPr>
        <p:pic>
          <p:nvPicPr>
            <p:cNvPr id="203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7194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04" name="그룹 1005"/>
          <p:cNvGrpSpPr/>
          <p:nvPr/>
        </p:nvGrpSpPr>
        <p:grpSpPr>
          <a:xfrm>
            <a:off x="3736688" y="6905226"/>
            <a:ext cx="1498833" cy="1498833"/>
            <a:chOff x="3736688" y="6905226"/>
            <a:chExt cx="1498833" cy="1498833"/>
          </a:xfrm>
        </p:grpSpPr>
        <p:pic>
          <p:nvPicPr>
            <p:cNvPr id="205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36688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06" name="그룹 1006"/>
          <p:cNvGrpSpPr/>
          <p:nvPr/>
        </p:nvGrpSpPr>
        <p:grpSpPr>
          <a:xfrm>
            <a:off x="5406182" y="6905226"/>
            <a:ext cx="1498833" cy="1498833"/>
            <a:chOff x="5406182" y="6905226"/>
            <a:chExt cx="1498833" cy="1498833"/>
          </a:xfrm>
        </p:grpSpPr>
        <p:pic>
          <p:nvPicPr>
            <p:cNvPr id="207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6182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11" name="그룹 1011"/>
          <p:cNvGrpSpPr/>
          <p:nvPr/>
        </p:nvGrpSpPr>
        <p:grpSpPr>
          <a:xfrm>
            <a:off x="6127317" y="5457315"/>
            <a:ext cx="6987342" cy="48302"/>
            <a:chOff x="5649186" y="5454089"/>
            <a:chExt cx="6987342" cy="48302"/>
          </a:xfrm>
          <a:solidFill>
            <a:schemeClr val="tx1">
              <a:lumMod val="85000"/>
            </a:schemeClr>
          </a:solidFill>
        </p:grpSpPr>
        <p:pic>
          <p:nvPicPr>
            <p:cNvPr id="212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  <a:grpFill/>
          </p:spPr>
        </p:pic>
      </p:grpSp>
      <p:grpSp>
        <p:nvGrpSpPr>
          <p:cNvPr id="213" name="그룹 1007"/>
          <p:cNvGrpSpPr/>
          <p:nvPr/>
        </p:nvGrpSpPr>
        <p:grpSpPr>
          <a:xfrm>
            <a:off x="9829800" y="4776213"/>
            <a:ext cx="5735849" cy="481715"/>
            <a:chOff x="9758203" y="4776213"/>
            <a:chExt cx="5735849" cy="481715"/>
          </a:xfrm>
        </p:grpSpPr>
        <p:pic>
          <p:nvPicPr>
            <p:cNvPr id="214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9758203" y="4776213"/>
              <a:ext cx="5735849" cy="481715"/>
            </a:xfrm>
            <a:prstGeom prst="rect">
              <a:avLst/>
            </a:prstGeom>
          </p:spPr>
        </p:pic>
      </p:grpSp>
      <p:grpSp>
        <p:nvGrpSpPr>
          <p:cNvPr id="217" name="그룹 1009"/>
          <p:cNvGrpSpPr/>
          <p:nvPr/>
        </p:nvGrpSpPr>
        <p:grpSpPr>
          <a:xfrm>
            <a:off x="12344400" y="4776213"/>
            <a:ext cx="5735849" cy="481715"/>
            <a:chOff x="11609236" y="4776213"/>
            <a:chExt cx="5735849" cy="481715"/>
          </a:xfrm>
        </p:grpSpPr>
        <p:pic>
          <p:nvPicPr>
            <p:cNvPr id="218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1609236" y="4776213"/>
              <a:ext cx="5735849" cy="48171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2225671" y="3162300"/>
            <a:ext cx="1019048" cy="495238"/>
            <a:chOff x="12225671" y="3162300"/>
            <a:chExt cx="1019048" cy="495238"/>
          </a:xfrm>
        </p:grpSpPr>
        <p:grpSp>
          <p:nvGrpSpPr>
            <p:cNvPr id="215" name="그룹 1008"/>
            <p:cNvGrpSpPr/>
            <p:nvPr/>
          </p:nvGrpSpPr>
          <p:grpSpPr>
            <a:xfrm>
              <a:off x="12233610" y="3162300"/>
              <a:ext cx="928230" cy="448553"/>
              <a:chOff x="12162013" y="2624341"/>
              <a:chExt cx="928230" cy="448553"/>
            </a:xfrm>
          </p:grpSpPr>
          <p:pic>
            <p:nvPicPr>
              <p:cNvPr id="216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62013" y="2624341"/>
                <a:ext cx="928230" cy="448553"/>
              </a:xfrm>
              <a:prstGeom prst="rect">
                <a:avLst/>
              </a:prstGeom>
            </p:spPr>
          </p:pic>
        </p:grpSp>
        <p:pic>
          <p:nvPicPr>
            <p:cNvPr id="221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25671" y="3162300"/>
              <a:ext cx="1019048" cy="49523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4730148" y="6655847"/>
            <a:ext cx="1019048" cy="495238"/>
            <a:chOff x="14730148" y="6655847"/>
            <a:chExt cx="1019048" cy="495238"/>
          </a:xfrm>
        </p:grpSpPr>
        <p:grpSp>
          <p:nvGrpSpPr>
            <p:cNvPr id="219" name="그룹 1010"/>
            <p:cNvGrpSpPr/>
            <p:nvPr/>
          </p:nvGrpSpPr>
          <p:grpSpPr>
            <a:xfrm>
              <a:off x="14738086" y="6680949"/>
              <a:ext cx="928230" cy="448553"/>
              <a:chOff x="14013046" y="6680949"/>
              <a:chExt cx="928230" cy="448553"/>
            </a:xfrm>
          </p:grpSpPr>
          <p:pic>
            <p:nvPicPr>
              <p:cNvPr id="220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13046" y="6680949"/>
                <a:ext cx="928230" cy="448553"/>
              </a:xfrm>
              <a:prstGeom prst="rect">
                <a:avLst/>
              </a:prstGeom>
            </p:spPr>
          </p:pic>
        </p:grpSp>
        <p:pic>
          <p:nvPicPr>
            <p:cNvPr id="222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30148" y="6655847"/>
              <a:ext cx="1019048" cy="495238"/>
            </a:xfrm>
            <a:prstGeom prst="rect">
              <a:avLst/>
            </a:prstGeom>
          </p:spPr>
        </p:pic>
      </p:grpSp>
      <p:pic>
        <p:nvPicPr>
          <p:cNvPr id="223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76448" y="8143668"/>
            <a:ext cx="1333333" cy="371429"/>
          </a:xfrm>
          <a:prstGeom prst="rect">
            <a:avLst/>
          </a:prstGeom>
        </p:spPr>
      </p:pic>
      <p:pic>
        <p:nvPicPr>
          <p:cNvPr id="224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97229" y="8181765"/>
            <a:ext cx="1428571" cy="37142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355194" y="722375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053941" y="720470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743604" y="722375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9" name="그룹 1002"/>
          <p:cNvGrpSpPr/>
          <p:nvPr/>
        </p:nvGrpSpPr>
        <p:grpSpPr>
          <a:xfrm>
            <a:off x="4526118" y="2223377"/>
            <a:ext cx="1807767" cy="294022"/>
            <a:chOff x="5981614" y="5262458"/>
            <a:chExt cx="1807767" cy="294022"/>
          </a:xfrm>
        </p:grpSpPr>
        <p:pic>
          <p:nvPicPr>
            <p:cNvPr id="230" name="Object 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81614" y="5262458"/>
              <a:ext cx="1807767" cy="294022"/>
            </a:xfrm>
            <a:prstGeom prst="rect">
              <a:avLst/>
            </a:prstGeom>
          </p:spPr>
        </p:pic>
      </p:grpSp>
      <p:pic>
        <p:nvPicPr>
          <p:cNvPr id="231" name="Object 1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09026" y="2149146"/>
            <a:ext cx="1457143" cy="380952"/>
          </a:xfrm>
          <a:prstGeom prst="rect">
            <a:avLst/>
          </a:prstGeom>
        </p:spPr>
      </p:pic>
      <p:pic>
        <p:nvPicPr>
          <p:cNvPr id="232" name="Object 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059810" y="688876"/>
            <a:ext cx="619048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/>
      <p:bldP spid="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69848" y="1571861"/>
            <a:ext cx="994805" cy="994805"/>
            <a:chOff x="4766079" y="1571861"/>
            <a:chExt cx="994805" cy="9948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1406" y="1571861"/>
            <a:ext cx="994805" cy="994805"/>
            <a:chOff x="3507637" y="1571861"/>
            <a:chExt cx="994805" cy="9948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59891" y="1571861"/>
            <a:ext cx="994805" cy="994805"/>
            <a:chOff x="14856122" y="1571861"/>
            <a:chExt cx="994805" cy="9948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57293" y="1571861"/>
            <a:ext cx="994805" cy="994805"/>
            <a:chOff x="13553524" y="1571861"/>
            <a:chExt cx="994805" cy="9948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72878" y="1571861"/>
            <a:ext cx="994805" cy="994805"/>
            <a:chOff x="12269109" y="1571861"/>
            <a:chExt cx="994805" cy="9948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9761" y="1545887"/>
            <a:ext cx="994805" cy="994805"/>
            <a:chOff x="9785992" y="1545887"/>
            <a:chExt cx="994805" cy="9948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5992" y="154588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67250" y="1571861"/>
            <a:ext cx="994805" cy="994805"/>
            <a:chOff x="7263481" y="1571861"/>
            <a:chExt cx="994805" cy="9948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85865" y="1571861"/>
            <a:ext cx="994805" cy="994805"/>
            <a:chOff x="5982096" y="1571861"/>
            <a:chExt cx="994805" cy="9948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80088" y="4330082"/>
            <a:ext cx="994805" cy="994805"/>
            <a:chOff x="4810206" y="2930303"/>
            <a:chExt cx="994805" cy="9948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206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21646" y="4330082"/>
            <a:ext cx="994805" cy="994805"/>
            <a:chOff x="3551764" y="2930303"/>
            <a:chExt cx="994805" cy="9948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1764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01421" y="2930303"/>
            <a:ext cx="994805" cy="994805"/>
            <a:chOff x="13597652" y="2930303"/>
            <a:chExt cx="994805" cy="99480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7652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514408" y="2930303"/>
            <a:ext cx="994805" cy="994805"/>
            <a:chOff x="11110639" y="2930303"/>
            <a:chExt cx="994805" cy="99480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233888" y="2904329"/>
            <a:ext cx="994805" cy="994805"/>
            <a:chOff x="9830119" y="2904329"/>
            <a:chExt cx="994805" cy="9948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119" y="2904329"/>
              <a:ext cx="994805" cy="9948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975447" y="2930303"/>
            <a:ext cx="994805" cy="994805"/>
            <a:chOff x="8571678" y="2930303"/>
            <a:chExt cx="994805" cy="9948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678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711377" y="2930303"/>
            <a:ext cx="994805" cy="994805"/>
            <a:chOff x="7307608" y="2930303"/>
            <a:chExt cx="994805" cy="9948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608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396105" y="4330082"/>
            <a:ext cx="994805" cy="994805"/>
            <a:chOff x="6026223" y="2930303"/>
            <a:chExt cx="994805" cy="99480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6223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091874" y="2915017"/>
            <a:ext cx="994805" cy="994805"/>
            <a:chOff x="3551764" y="4325108"/>
            <a:chExt cx="994805" cy="99480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1764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304018" y="4325108"/>
            <a:ext cx="994805" cy="994805"/>
            <a:chOff x="14900249" y="4325108"/>
            <a:chExt cx="994805" cy="99480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001421" y="4325108"/>
            <a:ext cx="994805" cy="994805"/>
            <a:chOff x="13597652" y="4325108"/>
            <a:chExt cx="994805" cy="99480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717005" y="4325108"/>
            <a:ext cx="994805" cy="994805"/>
            <a:chOff x="12313236" y="4325108"/>
            <a:chExt cx="994805" cy="99480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514408" y="4325108"/>
            <a:ext cx="994805" cy="994805"/>
            <a:chOff x="11110639" y="4325108"/>
            <a:chExt cx="994805" cy="99480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975447" y="4325108"/>
            <a:ext cx="994805" cy="994805"/>
            <a:chOff x="8571678" y="4325108"/>
            <a:chExt cx="994805" cy="99480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678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196390" y="5631602"/>
            <a:ext cx="994805" cy="994805"/>
            <a:chOff x="4810206" y="5631602"/>
            <a:chExt cx="994805" cy="99480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206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2902778" y="5631602"/>
            <a:ext cx="994805" cy="994805"/>
            <a:chOff x="3551764" y="5631602"/>
            <a:chExt cx="994805" cy="9948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1764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3001421" y="5631602"/>
            <a:ext cx="994805" cy="994805"/>
            <a:chOff x="13597652" y="5631602"/>
            <a:chExt cx="994805" cy="99480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652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1717005" y="5631602"/>
            <a:ext cx="994805" cy="994805"/>
            <a:chOff x="12313236" y="5631602"/>
            <a:chExt cx="994805" cy="99480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236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0514408" y="5631602"/>
            <a:ext cx="994805" cy="994805"/>
            <a:chOff x="11110639" y="5631602"/>
            <a:chExt cx="994805" cy="994805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9233888" y="5605628"/>
            <a:ext cx="994805" cy="994805"/>
            <a:chOff x="9830119" y="5605628"/>
            <a:chExt cx="994805" cy="99480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119" y="5605628"/>
              <a:ext cx="994805" cy="994805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7975447" y="5631602"/>
            <a:ext cx="994805" cy="994805"/>
            <a:chOff x="8571678" y="5631602"/>
            <a:chExt cx="994805" cy="994805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678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6711377" y="5631602"/>
            <a:ext cx="994805" cy="994805"/>
            <a:chOff x="7307608" y="5631602"/>
            <a:chExt cx="994805" cy="994805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608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5394822" y="5631602"/>
            <a:ext cx="994805" cy="994805"/>
            <a:chOff x="6026223" y="5631602"/>
            <a:chExt cx="994805" cy="99480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6223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1104607" y="6912121"/>
            <a:ext cx="994805" cy="994805"/>
            <a:chOff x="11104607" y="6912121"/>
            <a:chExt cx="994805" cy="994805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4607" y="6912121"/>
              <a:ext cx="994805" cy="994805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8565213" y="6912121"/>
            <a:ext cx="994805" cy="994805"/>
            <a:chOff x="8565213" y="6912121"/>
            <a:chExt cx="994805" cy="99480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5213" y="6912121"/>
              <a:ext cx="994805" cy="994805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6024953" y="6886147"/>
            <a:ext cx="994805" cy="994805"/>
            <a:chOff x="6024953" y="6886147"/>
            <a:chExt cx="994805" cy="994805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4953" y="6886147"/>
              <a:ext cx="994805" cy="994805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7354755" y="8935498"/>
            <a:ext cx="994805" cy="994805"/>
            <a:chOff x="7444654" y="8935498"/>
            <a:chExt cx="994805" cy="994805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4654" y="8935498"/>
              <a:ext cx="994805" cy="994805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12549015" y="8930303"/>
            <a:ext cx="994805" cy="994805"/>
            <a:chOff x="12687797" y="8930303"/>
            <a:chExt cx="994805" cy="994805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7797" y="8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8778072" y="8137056"/>
            <a:ext cx="729571" cy="506614"/>
            <a:chOff x="8778072" y="8137056"/>
            <a:chExt cx="729571" cy="506614"/>
          </a:xfrm>
        </p:grpSpPr>
        <p:pic>
          <p:nvPicPr>
            <p:cNvPr id="188" name="Object 18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778072" y="8137056"/>
              <a:ext cx="729571" cy="50661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6573600" y="190500"/>
            <a:ext cx="5313600" cy="763200"/>
            <a:chOff x="4805473" y="2944090"/>
            <a:chExt cx="5472542" cy="845690"/>
          </a:xfrm>
        </p:grpSpPr>
        <p:grpSp>
          <p:nvGrpSpPr>
            <p:cNvPr id="141" name="그룹 1005"/>
            <p:cNvGrpSpPr/>
            <p:nvPr/>
          </p:nvGrpSpPr>
          <p:grpSpPr>
            <a:xfrm>
              <a:off x="4805473" y="2944090"/>
              <a:ext cx="5472542" cy="845690"/>
              <a:chOff x="4805473" y="2944090"/>
              <a:chExt cx="5472542" cy="845690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05473" y="2944090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42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0625" y="3025406"/>
              <a:ext cx="2971429" cy="714286"/>
            </a:xfrm>
            <a:prstGeom prst="rect">
              <a:avLst/>
            </a:prstGeom>
          </p:spPr>
        </p:pic>
      </p:grpSp>
      <p:pic>
        <p:nvPicPr>
          <p:cNvPr id="145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31319" y="1571861"/>
            <a:ext cx="994805" cy="994805"/>
            <a:chOff x="7931319" y="1571861"/>
            <a:chExt cx="994805" cy="994805"/>
          </a:xfrm>
        </p:grpSpPr>
        <p:grpSp>
          <p:nvGrpSpPr>
            <p:cNvPr id="1010" name="그룹 1010" descr="ㅇㅇ&#10;" title="ㅇ"/>
            <p:cNvGrpSpPr/>
            <p:nvPr/>
          </p:nvGrpSpPr>
          <p:grpSpPr>
            <a:xfrm>
              <a:off x="7931319" y="1571861"/>
              <a:ext cx="994805" cy="994805"/>
              <a:chOff x="8527550" y="1571861"/>
              <a:chExt cx="994805" cy="99480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27550" y="157186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8176671" y="1620765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70280" y="1571861"/>
            <a:ext cx="994805" cy="994805"/>
            <a:chOff x="10470280" y="1571861"/>
            <a:chExt cx="994805" cy="99480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470280" y="1571861"/>
              <a:ext cx="994805" cy="994805"/>
              <a:chOff x="11066511" y="1571861"/>
              <a:chExt cx="994805" cy="99480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066511" y="157186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57" name="TextBox 156"/>
            <p:cNvSpPr txBox="1"/>
            <p:nvPr/>
          </p:nvSpPr>
          <p:spPr>
            <a:xfrm>
              <a:off x="10706986" y="1620765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425601" y="1628396"/>
            <a:ext cx="642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717005" y="2930303"/>
            <a:ext cx="994805" cy="994805"/>
            <a:chOff x="11717005" y="2930303"/>
            <a:chExt cx="994805" cy="994805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717005" y="2930303"/>
              <a:ext cx="994805" cy="994805"/>
              <a:chOff x="12313236" y="2930303"/>
              <a:chExt cx="994805" cy="99480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13236" y="2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0" name="TextBox 159"/>
            <p:cNvSpPr txBox="1"/>
            <p:nvPr/>
          </p:nvSpPr>
          <p:spPr>
            <a:xfrm>
              <a:off x="11734800" y="3003553"/>
              <a:ext cx="8966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304018" y="2930303"/>
            <a:ext cx="994805" cy="994805"/>
            <a:chOff x="14304018" y="2930303"/>
            <a:chExt cx="994805" cy="99480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304018" y="2930303"/>
              <a:ext cx="994805" cy="994805"/>
              <a:chOff x="14900249" y="2930303"/>
              <a:chExt cx="994805" cy="99480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0249" y="2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2" name="TextBox 161"/>
            <p:cNvSpPr txBox="1"/>
            <p:nvPr/>
          </p:nvSpPr>
          <p:spPr>
            <a:xfrm>
              <a:off x="14367755" y="3003553"/>
              <a:ext cx="9310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3030200" y="3011184"/>
            <a:ext cx="1050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30770" y="2915017"/>
            <a:ext cx="1102829" cy="994805"/>
            <a:chOff x="2895600" y="2897432"/>
            <a:chExt cx="1102829" cy="994805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2895600" y="2897432"/>
              <a:ext cx="994805" cy="994805"/>
              <a:chOff x="2390660" y="4325108"/>
              <a:chExt cx="994805" cy="994805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90660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5" name="TextBox 164"/>
            <p:cNvSpPr txBox="1"/>
            <p:nvPr/>
          </p:nvSpPr>
          <p:spPr>
            <a:xfrm>
              <a:off x="2965656" y="2976954"/>
              <a:ext cx="10327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50316" y="2915017"/>
            <a:ext cx="994805" cy="994805"/>
            <a:chOff x="5315146" y="2897432"/>
            <a:chExt cx="994805" cy="994805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315146" y="2897432"/>
              <a:ext cx="994805" cy="994805"/>
              <a:chOff x="4810206" y="4325108"/>
              <a:chExt cx="994805" cy="994805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10206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6" name="TextBox 165"/>
            <p:cNvSpPr txBox="1"/>
            <p:nvPr/>
          </p:nvSpPr>
          <p:spPr>
            <a:xfrm>
              <a:off x="5335552" y="3003848"/>
              <a:ext cx="9651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121896" y="2986128"/>
            <a:ext cx="921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711377" y="4325108"/>
            <a:ext cx="1000865" cy="994805"/>
            <a:chOff x="6711377" y="4325108"/>
            <a:chExt cx="1000865" cy="994805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6711377" y="4325108"/>
              <a:ext cx="994805" cy="994805"/>
              <a:chOff x="7307608" y="4325108"/>
              <a:chExt cx="994805" cy="994805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07608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9" name="TextBox 168"/>
            <p:cNvSpPr txBox="1"/>
            <p:nvPr/>
          </p:nvSpPr>
          <p:spPr>
            <a:xfrm>
              <a:off x="6771104" y="4398661"/>
              <a:ext cx="9411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233888" y="4299134"/>
            <a:ext cx="1100673" cy="994805"/>
            <a:chOff x="9233888" y="4299134"/>
            <a:chExt cx="1100673" cy="994805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9233888" y="4299134"/>
              <a:ext cx="994805" cy="994805"/>
              <a:chOff x="9830119" y="4299134"/>
              <a:chExt cx="994805" cy="994805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30119" y="4299134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1" name="TextBox 170"/>
            <p:cNvSpPr txBox="1"/>
            <p:nvPr/>
          </p:nvSpPr>
          <p:spPr>
            <a:xfrm>
              <a:off x="9296400" y="4366577"/>
              <a:ext cx="10381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030454" y="4374208"/>
            <a:ext cx="929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04018" y="5631602"/>
            <a:ext cx="1161117" cy="994805"/>
            <a:chOff x="14304018" y="5631602"/>
            <a:chExt cx="1161117" cy="994805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14304018" y="5631602"/>
              <a:ext cx="994805" cy="994805"/>
              <a:chOff x="14900249" y="5631602"/>
              <a:chExt cx="994805" cy="994805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0249" y="5631602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4" name="TextBox 173"/>
            <p:cNvSpPr txBox="1"/>
            <p:nvPr/>
          </p:nvSpPr>
          <p:spPr>
            <a:xfrm>
              <a:off x="14357684" y="5681400"/>
              <a:ext cx="11074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05473" y="6912121"/>
            <a:ext cx="994805" cy="994805"/>
            <a:chOff x="7305473" y="6912121"/>
            <a:chExt cx="994805" cy="994805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7305473" y="6912121"/>
              <a:ext cx="994805" cy="994805"/>
              <a:chOff x="7305473" y="6912121"/>
              <a:chExt cx="994805" cy="994805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05473" y="691212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5" name="TextBox 174"/>
            <p:cNvSpPr txBox="1"/>
            <p:nvPr/>
          </p:nvSpPr>
          <p:spPr>
            <a:xfrm>
              <a:off x="7324375" y="6952306"/>
              <a:ext cx="9298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107157" y="6927853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147484" y="6981512"/>
            <a:ext cx="1049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821057" y="6912121"/>
            <a:ext cx="994805" cy="994805"/>
            <a:chOff x="9821057" y="6912121"/>
            <a:chExt cx="994805" cy="994805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9821057" y="6912121"/>
              <a:ext cx="994805" cy="994805"/>
              <a:chOff x="9821057" y="6912121"/>
              <a:chExt cx="994805" cy="994805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21057" y="691212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0" name="TextBox 179"/>
            <p:cNvSpPr txBox="1"/>
            <p:nvPr/>
          </p:nvSpPr>
          <p:spPr>
            <a:xfrm>
              <a:off x="9832473" y="6971558"/>
              <a:ext cx="929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56634" y="8930303"/>
            <a:ext cx="994805" cy="994805"/>
            <a:chOff x="2146533" y="8930303"/>
            <a:chExt cx="994805" cy="994805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2146533" y="8930303"/>
              <a:ext cx="994805" cy="994805"/>
              <a:chOff x="2146533" y="8930303"/>
              <a:chExt cx="994805" cy="994805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46533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1" name="TextBox 180"/>
            <p:cNvSpPr txBox="1"/>
            <p:nvPr/>
          </p:nvSpPr>
          <p:spPr>
            <a:xfrm>
              <a:off x="2383483" y="8972677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98478" y="8888436"/>
            <a:ext cx="994805" cy="994805"/>
            <a:chOff x="3488377" y="8930303"/>
            <a:chExt cx="994805" cy="994805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3488377" y="8930303"/>
              <a:ext cx="994805" cy="994805"/>
              <a:chOff x="3488377" y="8930303"/>
              <a:chExt cx="994805" cy="994805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88377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3" name="TextBox 182"/>
            <p:cNvSpPr txBox="1"/>
            <p:nvPr/>
          </p:nvSpPr>
          <p:spPr>
            <a:xfrm>
              <a:off x="3730526" y="9002013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47829" y="8889123"/>
            <a:ext cx="1089666" cy="994805"/>
            <a:chOff x="4837728" y="8930303"/>
            <a:chExt cx="1089666" cy="994805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4837728" y="8930303"/>
              <a:ext cx="994805" cy="994805"/>
              <a:chOff x="4837728" y="8930303"/>
              <a:chExt cx="994805" cy="99480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7728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4" name="TextBox 183"/>
            <p:cNvSpPr txBox="1"/>
            <p:nvPr/>
          </p:nvSpPr>
          <p:spPr>
            <a:xfrm>
              <a:off x="4894621" y="9013499"/>
              <a:ext cx="10327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49008" y="8936764"/>
            <a:ext cx="994805" cy="994805"/>
            <a:chOff x="6102810" y="8935498"/>
            <a:chExt cx="994805" cy="994805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6102810" y="8935498"/>
              <a:ext cx="994805" cy="994805"/>
              <a:chOff x="6102810" y="8935498"/>
              <a:chExt cx="994805" cy="994805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02810" y="893549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6" name="TextBox 185"/>
            <p:cNvSpPr txBox="1"/>
            <p:nvPr/>
          </p:nvSpPr>
          <p:spPr>
            <a:xfrm>
              <a:off x="6132427" y="8986297"/>
              <a:ext cx="9651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타원 134"/>
          <p:cNvSpPr/>
          <p:nvPr/>
        </p:nvSpPr>
        <p:spPr>
          <a:xfrm>
            <a:off x="7344017" y="8937969"/>
            <a:ext cx="994805" cy="993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634114" y="8922452"/>
            <a:ext cx="1011003" cy="994805"/>
            <a:chOff x="8794005" y="8935498"/>
            <a:chExt cx="1011003" cy="994805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8794005" y="8935498"/>
              <a:ext cx="994805" cy="994805"/>
              <a:chOff x="8794005" y="8935498"/>
              <a:chExt cx="994805" cy="994805"/>
            </a:xfrm>
          </p:grpSpPr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4005" y="893549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9" name="TextBox 188"/>
            <p:cNvSpPr txBox="1"/>
            <p:nvPr/>
          </p:nvSpPr>
          <p:spPr>
            <a:xfrm>
              <a:off x="8873941" y="8995121"/>
              <a:ext cx="9310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43523" y="8930303"/>
            <a:ext cx="994805" cy="994805"/>
            <a:chOff x="9996602" y="8930303"/>
            <a:chExt cx="994805" cy="994805"/>
          </a:xfrm>
        </p:grpSpPr>
        <p:grpSp>
          <p:nvGrpSpPr>
            <p:cNvPr id="1057" name="그룹 1057"/>
            <p:cNvGrpSpPr/>
            <p:nvPr/>
          </p:nvGrpSpPr>
          <p:grpSpPr>
            <a:xfrm>
              <a:off x="9996602" y="8930303"/>
              <a:ext cx="994805" cy="994805"/>
              <a:chOff x="9996602" y="8930303"/>
              <a:chExt cx="994805" cy="994805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6602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0" name="TextBox 189"/>
            <p:cNvSpPr txBox="1"/>
            <p:nvPr/>
          </p:nvSpPr>
          <p:spPr>
            <a:xfrm>
              <a:off x="10042762" y="8989570"/>
              <a:ext cx="9411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248547" y="8930303"/>
            <a:ext cx="1107487" cy="994805"/>
            <a:chOff x="11338446" y="8930303"/>
            <a:chExt cx="1107487" cy="994805"/>
          </a:xfrm>
        </p:grpSpPr>
        <p:grpSp>
          <p:nvGrpSpPr>
            <p:cNvPr id="1059" name="그룹 1059"/>
            <p:cNvGrpSpPr/>
            <p:nvPr/>
          </p:nvGrpSpPr>
          <p:grpSpPr>
            <a:xfrm>
              <a:off x="11338446" y="8930303"/>
              <a:ext cx="994805" cy="994805"/>
              <a:chOff x="11338446" y="8930303"/>
              <a:chExt cx="994805" cy="994805"/>
            </a:xfrm>
          </p:grpSpPr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38446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1" name="TextBox 190"/>
            <p:cNvSpPr txBox="1"/>
            <p:nvPr/>
          </p:nvSpPr>
          <p:spPr>
            <a:xfrm>
              <a:off x="11407772" y="8999571"/>
              <a:ext cx="10381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8" name="타원 137"/>
          <p:cNvSpPr/>
          <p:nvPr/>
        </p:nvSpPr>
        <p:spPr>
          <a:xfrm>
            <a:off x="12541508" y="8923657"/>
            <a:ext cx="994805" cy="993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3795689" y="8930303"/>
            <a:ext cx="994805" cy="994805"/>
            <a:chOff x="13885588" y="8930303"/>
            <a:chExt cx="994805" cy="994805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13885588" y="8930303"/>
              <a:ext cx="994805" cy="994805"/>
              <a:chOff x="13885588" y="8930303"/>
              <a:chExt cx="994805" cy="994805"/>
            </a:xfrm>
          </p:grpSpPr>
          <p:pic>
            <p:nvPicPr>
              <p:cNvPr id="185" name="Object 18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85588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13939382" y="8972319"/>
              <a:ext cx="9298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5048225" y="8930303"/>
            <a:ext cx="994805" cy="994805"/>
            <a:chOff x="15234939" y="8930303"/>
            <a:chExt cx="994805" cy="994805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15234939" y="8930303"/>
              <a:ext cx="994805" cy="994805"/>
              <a:chOff x="15234939" y="8930303"/>
              <a:chExt cx="994805" cy="994805"/>
            </a:xfrm>
          </p:grpSpPr>
          <p:pic>
            <p:nvPicPr>
              <p:cNvPr id="182" name="Object 18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34939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4" name="TextBox 193"/>
            <p:cNvSpPr txBox="1"/>
            <p:nvPr/>
          </p:nvSpPr>
          <p:spPr>
            <a:xfrm>
              <a:off x="15268110" y="8978211"/>
              <a:ext cx="929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372754" y="9013499"/>
            <a:ext cx="896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606783" y="8989570"/>
            <a:ext cx="1107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6" name="Object 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33448" y="648749"/>
            <a:ext cx="1552381" cy="5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8" grpId="0" animBg="1"/>
      <p:bldP spid="187" grpId="0"/>
      <p:bldP spid="192" grpId="0"/>
    </p:bld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232</Words>
  <Application>Microsoft Office PowerPoint</Application>
  <PresentationFormat>사용자 지정</PresentationFormat>
  <Paragraphs>120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한글</cp:lastModifiedBy>
  <cp:revision>62</cp:revision>
  <dcterms:created xsi:type="dcterms:W3CDTF">2021-01-20T11:22:21Z</dcterms:created>
  <dcterms:modified xsi:type="dcterms:W3CDTF">2021-06-22T08:39:00Z</dcterms:modified>
</cp:coreProperties>
</file>