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6" r:id="rId5"/>
    <p:sldId id="256" r:id="rId6"/>
    <p:sldId id="257" r:id="rId7"/>
    <p:sldId id="259" r:id="rId8"/>
    <p:sldId id="273" r:id="rId9"/>
    <p:sldId id="25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274" autoAdjust="0"/>
  </p:normalViewPr>
  <p:slideViewPr>
    <p:cSldViewPr snapToGrid="0" showGuides="1">
      <p:cViewPr varScale="1">
        <p:scale>
          <a:sx n="66" d="100"/>
          <a:sy n="66" d="100"/>
        </p:scale>
        <p:origin x="81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29.12.2022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88" y="1446663"/>
            <a:ext cx="5690680" cy="1507614"/>
          </a:xfrm>
        </p:spPr>
        <p:txBody>
          <a:bodyPr/>
          <a:lstStyle/>
          <a:p>
            <a:r>
              <a:rPr lang="id-ID" sz="4800" dirty="0"/>
              <a:t>UAS KECERDASAN BISNIS NO 2</a:t>
            </a:r>
            <a:endParaRPr lang="ru-RU" sz="4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9" y="3425363"/>
            <a:ext cx="3629300" cy="478361"/>
          </a:xfrm>
        </p:spPr>
        <p:txBody>
          <a:bodyPr/>
          <a:lstStyle/>
          <a:p>
            <a:r>
              <a:rPr lang="id-ID" dirty="0"/>
              <a:t>CRAWLING DATA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6259" y="5545728"/>
            <a:ext cx="4795675" cy="949829"/>
          </a:xfrm>
        </p:spPr>
        <p:txBody>
          <a:bodyPr/>
          <a:lstStyle/>
          <a:p>
            <a:r>
              <a:rPr lang="id-ID" sz="2400" dirty="0"/>
              <a:t>GEULIS JUAN ISHMAH ANDINI</a:t>
            </a:r>
          </a:p>
          <a:p>
            <a:r>
              <a:rPr lang="id-ID" sz="2400" dirty="0"/>
              <a:t>21.51.0016</a:t>
            </a:r>
            <a:endParaRPr lang="ru-RU" sz="2400" dirty="0"/>
          </a:p>
        </p:txBody>
      </p:sp>
      <p:pic>
        <p:nvPicPr>
          <p:cNvPr id="12" name="Picture Placeholder 11" descr="Beautiful cliff sea town on sunset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14573" r="421"/>
          <a:stretch/>
        </p:blipFill>
        <p:spPr>
          <a:xfrm>
            <a:off x="4614953" y="0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SOAL NO 2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1" y="1877051"/>
            <a:ext cx="7010747" cy="262671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Carilah</a:t>
            </a:r>
            <a:r>
              <a:rPr lang="en-US" dirty="0"/>
              <a:t> crawling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 social media twitter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NIM </a:t>
            </a:r>
            <a:r>
              <a:rPr lang="en-US" dirty="0" err="1"/>
              <a:t>ganjil</a:t>
            </a:r>
            <a:r>
              <a:rPr lang="id-ID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e-commerce (</a:t>
            </a:r>
            <a:r>
              <a:rPr lang="en-US" dirty="0" err="1"/>
              <a:t>lazada</a:t>
            </a:r>
            <a:r>
              <a:rPr lang="en-US" dirty="0"/>
              <a:t>, </a:t>
            </a:r>
            <a:r>
              <a:rPr lang="en-US" dirty="0" err="1"/>
              <a:t>tokped</a:t>
            </a:r>
            <a:r>
              <a:rPr lang="en-US" dirty="0"/>
              <a:t>, </a:t>
            </a:r>
            <a:r>
              <a:rPr lang="en-US" dirty="0" err="1"/>
              <a:t>shopee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), NIM </a:t>
            </a:r>
            <a:r>
              <a:rPr lang="en-US" dirty="0" err="1"/>
              <a:t>genap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id-ID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provider </a:t>
            </a:r>
            <a:r>
              <a:rPr lang="en-US" dirty="0" err="1"/>
              <a:t>pulsa</a:t>
            </a:r>
            <a:r>
              <a:rPr lang="en-US" dirty="0"/>
              <a:t> (</a:t>
            </a:r>
            <a:r>
              <a:rPr lang="en-US" dirty="0" err="1"/>
              <a:t>indosat</a:t>
            </a:r>
            <a:r>
              <a:rPr lang="en-US" dirty="0"/>
              <a:t>, </a:t>
            </a:r>
            <a:r>
              <a:rPr lang="en-US" dirty="0" err="1"/>
              <a:t>telkomsel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). </a:t>
            </a:r>
            <a:endParaRPr lang="id-ID" dirty="0"/>
          </a:p>
          <a:p>
            <a:pPr>
              <a:lnSpc>
                <a:spcPct val="120000"/>
              </a:lnSpc>
            </a:pPr>
            <a:r>
              <a:rPr lang="en-US" dirty="0" err="1"/>
              <a:t>Buatlah</a:t>
            </a:r>
            <a:r>
              <a:rPr lang="en-US" dirty="0"/>
              <a:t> source code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id-ID" dirty="0"/>
              <a:t> </a:t>
            </a:r>
            <a:r>
              <a:rPr lang="en-US" dirty="0"/>
              <a:t>yang Anda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, </a:t>
            </a:r>
            <a:r>
              <a:rPr lang="en-US" dirty="0" err="1"/>
              <a:t>negatif</a:t>
            </a:r>
            <a:r>
              <a:rPr lang="en-US" dirty="0"/>
              <a:t>, dan </a:t>
            </a:r>
            <a:r>
              <a:rPr lang="en-US" dirty="0" err="1"/>
              <a:t>netralnya</a:t>
            </a:r>
            <a:r>
              <a:rPr lang="en-US" dirty="0"/>
              <a:t>, </a:t>
            </a:r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id-ID" dirty="0"/>
              <a:t> </a:t>
            </a:r>
            <a:r>
              <a:rPr lang="en-US" dirty="0"/>
              <a:t>minimal 2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Provider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129051"/>
            <a:ext cx="4548187" cy="2402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/>
              <a:t>Karena NIM saya genap, jadi saya akan membandingkan </a:t>
            </a:r>
            <a:r>
              <a:rPr lang="en-US" sz="2400" dirty="0" err="1"/>
              <a:t>topik</a:t>
            </a:r>
            <a:r>
              <a:rPr lang="id-ID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provider </a:t>
            </a:r>
            <a:r>
              <a:rPr lang="en-US" sz="2400" dirty="0" err="1"/>
              <a:t>pulsa</a:t>
            </a:r>
            <a:r>
              <a:rPr lang="id-ID" sz="2400" dirty="0"/>
              <a:t>. Provider yang saya bandingkan yaitu antara tri dan indosat menggunakan google collab.</a:t>
            </a:r>
            <a:endParaRPr lang="ru-RU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Perbandingan Hasil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530524" y="5295331"/>
            <a:ext cx="1345442" cy="2866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dirty="0"/>
              <a:t>Provider 3</a:t>
            </a:r>
            <a:endParaRPr lang="en-US" dirty="0"/>
          </a:p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d-ID" dirty="0"/>
              <a:t>3</a:t>
            </a:r>
            <a:endParaRPr lang="ru-RU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1DF267-4BC6-9397-55F6-F218D182A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006" y="2147620"/>
            <a:ext cx="3850659" cy="29084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C7A1FD-EED3-7578-3556-98F4B8F5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383" y="2147620"/>
            <a:ext cx="3871092" cy="2908476"/>
          </a:xfrm>
          <a:prstGeom prst="rect">
            <a:avLst/>
          </a:prstGeom>
        </p:spPr>
      </p:pic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14AF6F30-200F-7835-FF9D-B2BACE661CBB}"/>
              </a:ext>
            </a:extLst>
          </p:cNvPr>
          <p:cNvSpPr txBox="1">
            <a:spLocks/>
          </p:cNvSpPr>
          <p:nvPr/>
        </p:nvSpPr>
        <p:spPr>
          <a:xfrm>
            <a:off x="7378942" y="5295331"/>
            <a:ext cx="1596786" cy="286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dirty="0"/>
              <a:t>Provider Indosat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4DB0-001C-52B6-3FA2-C75753AC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Perbandingan Nilai positive, negative, netral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EF080-3508-E7D1-C994-76E56D8B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BE8F93-4E8C-A97F-993D-B7A274C42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683" y="1981419"/>
            <a:ext cx="3209925" cy="4200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9D3E17-BAB9-74D5-9955-EC585C80D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989" y="1962369"/>
            <a:ext cx="30384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0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231900"/>
            <a:ext cx="5898846" cy="782638"/>
          </a:xfrm>
        </p:spPr>
        <p:txBody>
          <a:bodyPr>
            <a:normAutofit/>
          </a:bodyPr>
          <a:lstStyle/>
          <a:p>
            <a:r>
              <a:rPr lang="id-ID" dirty="0"/>
              <a:t>Analisis Perbandingan</a:t>
            </a:r>
            <a:endParaRPr lang="ru-RU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5" y="2467429"/>
            <a:ext cx="4583113" cy="1387397"/>
          </a:xfrm>
        </p:spPr>
        <p:txBody>
          <a:bodyPr/>
          <a:lstStyle/>
          <a:p>
            <a:r>
              <a:rPr lang="id-ID" dirty="0"/>
              <a:t>Dari hasil perbandingan antara provider indosat dan tri menunjukkan bahwa provider indosat lebih sering mengalami gangguan (karena tweet negatif nya lebih banyak)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138</TotalTime>
  <Words>157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Office Theme</vt:lpstr>
      <vt:lpstr>UAS KECERDASAN BISNIS NO 2</vt:lpstr>
      <vt:lpstr>SOAL NO 2</vt:lpstr>
      <vt:lpstr>Provider</vt:lpstr>
      <vt:lpstr>Perbandingan Hasil</vt:lpstr>
      <vt:lpstr>Perbandingan Nilai positive, negative, netral</vt:lpstr>
      <vt:lpstr>Analisis Perbandingan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UAS KECERDASAN BISNIS NO 2</dc:title>
  <dc:creator>USER</dc:creator>
  <cp:lastModifiedBy>USER</cp:lastModifiedBy>
  <cp:revision>3</cp:revision>
  <dcterms:created xsi:type="dcterms:W3CDTF">2022-12-27T07:31:44Z</dcterms:created>
  <dcterms:modified xsi:type="dcterms:W3CDTF">2022-12-29T12:54:28Z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