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90" r:id="rId7"/>
    <p:sldId id="291" r:id="rId8"/>
    <p:sldId id="292" r:id="rId9"/>
    <p:sldId id="289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만든 이" initials="오전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1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76C62E-27E8-4D31-B87D-0C42E4BE9B35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2024-12-03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7534D4-AC06-4646-843F-0CC7DACE20EC}" type="datetime1">
              <a:rPr lang="ko-KR" altLang="en-US" noProof="0" smtClean="0"/>
              <a:t>2024-12-03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BAF473-2665-42A7-89E3-C7BA7EB58D1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465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123A7-1B42-C71C-2250-54D48588B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581925-B3FB-4335-4903-E5AB0E1889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424745-6908-FF9F-C360-87833E015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F2E8D4-2215-D8BF-2049-4DA7EAF7A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22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00CD2-1D35-31A6-B982-77381E082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A2AF57-2846-8ED1-C41A-420C43BE17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F1EEED-DF57-5745-7E83-D1C66DB13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2842A-A602-B8A0-5792-F22CFC49E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88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A179A-1C28-1BFB-5D49-BEA0DC1B8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57B897-645A-9AAB-0099-E196ABE085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D250BB-5C33-4767-5F02-53CA76348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D0792D-9259-4F13-DDBC-1C9D974FD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42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30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조직도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5" name="텍스트 개체 틀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6" name="텍스트 개체 틀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7" name="텍스트 개체 틀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8" name="텍스트 개체 틀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9" name="텍스트 개체 틀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날짜 개체 틀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42" name="바닥글 개체 틀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직원 방향</a:t>
            </a:r>
          </a:p>
        </p:txBody>
      </p:sp>
      <p:sp>
        <p:nvSpPr>
          <p:cNvPr id="43" name="슬라이드 번호 개체 틀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cxnSp>
        <p:nvCxnSpPr>
          <p:cNvPr id="47" name="직선 연결선(S)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(S)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(S)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(S)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(S)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오른쪽 콘텐츠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8" name="바닥글 개체 틀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슬라이드 닫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편집하려면 클릭하세요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슬라이드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그림 개체 틀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7" name="그림 개체 틀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8" name="그림 개체 틀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9" name="그림 개체 틀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2" name="텍스트 개체 틀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3" name="텍스트 개체 틀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4" name="날짜 개체 틀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25" name="바닥글 개체 틀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26" name="슬라이드 번호 개체 틀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날짜 개체 틀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23" name="슬라이드 번호 개체 틀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개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날짜 개체 틀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15" name="바닥글 개체 틀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16" name="슬라이드 번호 개체 틀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4개 콘텐츠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23" name="슬라이드 번호 개체 틀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왼쪽 콘텐츠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제목 편집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날짜 개체 틀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바닥글 개체 틀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16" name="슬라이드 번호 개체 틀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위쪽 테두리가 있는 가운데 텍스트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텍스트 가운데 맞춤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날짜 개체 틀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9" name="바닥글 개체 틀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4개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1</a:t>
            </a:r>
            <a:endParaRPr lang="ko-KR" altLang="en-US" noProof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2</a:t>
            </a:r>
            <a:endParaRPr lang="ko-KR" altLang="en-US" noProof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3</a:t>
            </a:r>
            <a:endParaRPr lang="ko-KR" altLang="en-US" noProof="0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4</a:t>
            </a:r>
            <a:endParaRPr lang="ko-KR" altLang="en-US" noProof="0"/>
          </a:p>
        </p:txBody>
      </p:sp>
      <p:sp>
        <p:nvSpPr>
          <p:cNvPr id="21" name="온라인 이미지 개체 틀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2" name="온라인 이미지 개체 틀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3" name="온라인 이미지 개체 틀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4" name="온라인 이미지 개체 틀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5" name="날짜 개체 틀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26" name="바닥글 개체 틀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27" name="슬라이드 번호 개체 틀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콘텐츠 및 4개의 이미지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1</a:t>
            </a:r>
            <a:endParaRPr lang="ko-KR" altLang="en-ZA" noProof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2</a:t>
            </a:r>
            <a:endParaRPr lang="ko-KR" altLang="en-ZA" noProof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3</a:t>
            </a:r>
            <a:endParaRPr lang="ko-KR" altLang="en-ZA" noProof="0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4</a:t>
            </a:r>
            <a:endParaRPr lang="ko-KR" altLang="en-ZA" noProof="0"/>
          </a:p>
        </p:txBody>
      </p:sp>
      <p:sp>
        <p:nvSpPr>
          <p:cNvPr id="21" name="온라인 이미지 개체 틀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2" name="온라인 이미지 개체 틀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3" name="온라인 이미지 개체 틀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4" name="온라인 이미지 개체 틀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1</a:t>
            </a:r>
            <a:endParaRPr lang="ko-KR" altLang="en-ZA" noProof="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2</a:t>
            </a:r>
            <a:endParaRPr lang="ko-KR" altLang="en-ZA" noProof="0"/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3</a:t>
            </a:r>
            <a:endParaRPr lang="ko-KR" altLang="en-ZA" noProof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4</a:t>
            </a:r>
            <a:endParaRPr lang="ko-KR" altLang="en-ZA" noProof="0"/>
          </a:p>
        </p:txBody>
      </p:sp>
      <p:sp>
        <p:nvSpPr>
          <p:cNvPr id="28" name="텍스트 개체 틀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날짜 개체 틀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31" name="바닥글 개체 틀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32" name="슬라이드 번호 개체 틀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umbersgame123.netlify.ap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/>
          <a:lstStyle/>
          <a:p>
            <a:pPr rtl="0"/>
            <a:r>
              <a:rPr lang="ko-KR" altLang="en-US" sz="4000" dirty="0"/>
              <a:t>병렬컴퓨팅</a:t>
            </a:r>
            <a:br>
              <a:rPr lang="en-US" altLang="ko-KR" dirty="0"/>
            </a:br>
            <a:r>
              <a:rPr lang="ko-KR" altLang="en-US" dirty="0"/>
              <a:t>포트폴리오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/>
          <a:p>
            <a:pPr rtl="0"/>
            <a:r>
              <a:rPr lang="en-US" altLang="ko-KR" dirty="0"/>
              <a:t>2020904053 </a:t>
            </a:r>
            <a:r>
              <a:rPr lang="ko-KR" altLang="en-US" dirty="0"/>
              <a:t>윤금비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511386"/>
            <a:ext cx="5684520" cy="1305562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  <a:endParaRPr lang="ko-KR" altLang="en-Z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</a:t>
            </a:fld>
            <a:endParaRPr lang="ko-KR" alt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34AF6-9B2B-C40D-EA8C-501C3FC38900}"/>
              </a:ext>
            </a:extLst>
          </p:cNvPr>
          <p:cNvSpPr txBox="1"/>
          <p:nvPr/>
        </p:nvSpPr>
        <p:spPr>
          <a:xfrm>
            <a:off x="4626428" y="3547883"/>
            <a:ext cx="5083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탕후루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사이트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맞추기 게임 사이트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3ds MAX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BB5E3-7FA4-6E4B-2F8B-F01EAE280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9C6A7-095D-4959-88EE-BDCFDD03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089" y="-46052"/>
            <a:ext cx="3517174" cy="77461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400" dirty="0"/>
              <a:t>1.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탕후루</a:t>
            </a:r>
            <a:r>
              <a:rPr lang="ko-KR" altLang="en-US" sz="2400" dirty="0"/>
              <a:t> 사이트</a:t>
            </a:r>
            <a:endParaRPr lang="ko-KR" altLang="en-ZA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1113FB-41EE-7457-D401-426E4A1D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</a:t>
            </a:fld>
            <a:endParaRPr lang="ko-KR" alt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43073-8BB2-C71A-E5A7-DE536D0C62A9}"/>
              </a:ext>
            </a:extLst>
          </p:cNvPr>
          <p:cNvSpPr txBox="1"/>
          <p:nvPr/>
        </p:nvSpPr>
        <p:spPr>
          <a:xfrm>
            <a:off x="468085" y="2505670"/>
            <a:ext cx="7663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Bootstrap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부트스트랩 라이브러리를 활용하여 반응형 디자인과 스타일링을 구현함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통해 다양한 화면 크기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(PC,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태블릿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적응하는 구조를 제공함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, 메뉴, 패스트푸드, 스낵이(가) 표시된 사진&#10;&#10;자동 생성된 설명">
            <a:extLst>
              <a:ext uri="{FF2B5EF4-FFF2-40B4-BE49-F238E27FC236}">
                <a16:creationId xmlns:a16="http://schemas.microsoft.com/office/drawing/2014/main" id="{B9CEC124-E993-F365-188D-3A54B0440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335" y="0"/>
            <a:ext cx="3755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9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F13B6-DC6B-1224-FB63-C357CC2C8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86C6F-6DEA-3234-BBF0-FFB9308E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947" y="-97972"/>
            <a:ext cx="4605746" cy="77461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400" dirty="0"/>
              <a:t>2.</a:t>
            </a:r>
            <a:r>
              <a:rPr lang="ko-KR" altLang="en-US" sz="2400" dirty="0"/>
              <a:t> 숫자 맞추기 게임 사이트</a:t>
            </a:r>
            <a:endParaRPr lang="ko-KR" altLang="en-ZA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F41988-C1C3-6D3F-1347-330EEBA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4</a:t>
            </a:fld>
            <a:endParaRPr lang="ko-KR" alt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F5543-6D59-CE7B-A587-03B1AA5B0D4B}"/>
              </a:ext>
            </a:extLst>
          </p:cNvPr>
          <p:cNvSpPr txBox="1"/>
          <p:nvPr/>
        </p:nvSpPr>
        <p:spPr>
          <a:xfrm>
            <a:off x="315685" y="3278555"/>
            <a:ext cx="7663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데모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https://numbersgame123.netlify.app/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Bootstrap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사용해 기본적인 스타일링을 적용함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텍스트, 스크린샷, 디자인, 템플릿이(가) 표시된 사진&#10;&#10;자동 생성된 설명">
            <a:extLst>
              <a:ext uri="{FF2B5EF4-FFF2-40B4-BE49-F238E27FC236}">
                <a16:creationId xmlns:a16="http://schemas.microsoft.com/office/drawing/2014/main" id="{DFB65517-4AFC-907F-24CF-2C66AEEF0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71687"/>
            <a:ext cx="60960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8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2A03A-DC0A-3FC4-0604-A8A9CA8A8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6BDD5-3B6B-93CD-F4AA-C78D6043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089" y="-46052"/>
            <a:ext cx="4605746" cy="77461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400" dirty="0"/>
              <a:t>3.</a:t>
            </a:r>
            <a:r>
              <a:rPr lang="ko-KR" altLang="en-US" sz="2400" dirty="0"/>
              <a:t> </a:t>
            </a:r>
            <a:r>
              <a:rPr lang="en-US" altLang="ko-KR" sz="2400" dirty="0"/>
              <a:t>3ds MAX </a:t>
            </a:r>
            <a:r>
              <a:rPr lang="ko-KR" altLang="en-US" sz="2400" dirty="0"/>
              <a:t>모델링</a:t>
            </a:r>
            <a:endParaRPr lang="ko-KR" altLang="en-ZA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DDC053-7987-84F8-ABB0-CA899AD8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5</a:t>
            </a:fld>
            <a:endParaRPr lang="ko-KR" alt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646182-8E38-BFF6-26CA-DFA17A7EA1C5}"/>
              </a:ext>
            </a:extLst>
          </p:cNvPr>
          <p:cNvSpPr txBox="1"/>
          <p:nvPr/>
        </p:nvSpPr>
        <p:spPr>
          <a:xfrm>
            <a:off x="217714" y="2734270"/>
            <a:ext cx="7663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3ds MAX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메이플스토리 게임을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재구성하여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이미지화 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 참고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유튜브 류 러셀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하늘, 만화 영화, 구름이(가) 표시된 사진&#10;&#10;자동 생성된 설명">
            <a:extLst>
              <a:ext uri="{FF2B5EF4-FFF2-40B4-BE49-F238E27FC236}">
                <a16:creationId xmlns:a16="http://schemas.microsoft.com/office/drawing/2014/main" id="{0A1AB445-1BD0-8B1C-19C3-4A8DB45DD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93" y="1952073"/>
            <a:ext cx="5609979" cy="374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7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31_TF03460514_Win32" id="{8E7D40A2-437C-4EB5-8E67-5D5ABAB416A1}" vid="{D411D985-EBA7-48FC-BEDB-2F1C53718C4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{EF4DCF53-9F5A-480D-ADC5-0826887ED589}tf03460514_win32</Template>
  <TotalTime>1255</TotalTime>
  <Words>110</Words>
  <Application>Microsoft Office PowerPoint</Application>
  <PresentationFormat>와이드스크린</PresentationFormat>
  <Paragraphs>30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병렬컴퓨팅 포트폴리오 발표</vt:lpstr>
      <vt:lpstr>목차</vt:lpstr>
      <vt:lpstr>1. 탕후루 사이트</vt:lpstr>
      <vt:lpstr>2. 숫자 맞추기 게임 사이트</vt:lpstr>
      <vt:lpstr>3. 3ds MAX 모델링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금비 윤</dc:creator>
  <cp:lastModifiedBy>금비 윤</cp:lastModifiedBy>
  <cp:revision>2</cp:revision>
  <dcterms:created xsi:type="dcterms:W3CDTF">2024-12-03T11:59:42Z</dcterms:created>
  <dcterms:modified xsi:type="dcterms:W3CDTF">2024-12-04T08:55:23Z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