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14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897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269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766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840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17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642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774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772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732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229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740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647C-AA0F-4783-8B62-F96D7BC06E87}" type="datetimeFigureOut">
              <a:rPr lang="ko-KR" altLang="en-US" smtClean="0"/>
              <a:pPr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941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Docker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Michael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955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도커의</a:t>
            </a:r>
            <a:r>
              <a:rPr lang="ko-KR" altLang="en-US" dirty="0" smtClean="0"/>
              <a:t> 구동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316579" cy="51899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컨테이너 간의 통신은 할 수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47138" y="2813537"/>
            <a:ext cx="5158154" cy="375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11262" y="5486400"/>
            <a:ext cx="4829907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컴퓨터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11262" y="4736123"/>
            <a:ext cx="4829907" cy="750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 smtClean="0">
                <a:solidFill>
                  <a:schemeClr val="tx1"/>
                </a:solidFill>
              </a:rPr>
              <a:t>도커</a:t>
            </a:r>
            <a:r>
              <a:rPr lang="ko-KR" altLang="en-US" b="1" dirty="0" smtClean="0">
                <a:solidFill>
                  <a:schemeClr val="tx1"/>
                </a:solidFill>
              </a:rPr>
              <a:t> 엔진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11262" y="3329354"/>
            <a:ext cx="2414953" cy="14067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컨테이너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26215" y="3329354"/>
            <a:ext cx="2414953" cy="140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컨테이너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25662" y="4314092"/>
            <a:ext cx="586153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80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440614" y="4314092"/>
            <a:ext cx="586153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70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30617" y="5685692"/>
            <a:ext cx="902677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8080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711568" y="5931877"/>
            <a:ext cx="2836985" cy="2344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1" idx="3"/>
            <a:endCxn id="9" idx="2"/>
          </p:cNvCxnSpPr>
          <p:nvPr/>
        </p:nvCxnSpPr>
        <p:spPr>
          <a:xfrm flipV="1">
            <a:off x="5533294" y="4736123"/>
            <a:ext cx="785445" cy="1178169"/>
          </a:xfrm>
          <a:prstGeom prst="bentConnector2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9580618" y="732380"/>
            <a:ext cx="586153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80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54340" y="732380"/>
            <a:ext cx="586153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82335" y="79058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컨테이너 포트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08740" y="127715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호스트 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598204" y="1249580"/>
            <a:ext cx="902677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8080</a:t>
            </a:r>
            <a:endParaRPr lang="ko-KR" altLang="en-US" dirty="0"/>
          </a:p>
        </p:txBody>
      </p:sp>
      <p:pic>
        <p:nvPicPr>
          <p:cNvPr id="24" name="그림 23" descr="Profile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749" y="3856888"/>
            <a:ext cx="2804166" cy="1828804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5675206" y="6040315"/>
            <a:ext cx="1236784" cy="457200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포트연결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34633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947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docker Desktop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dirty="0" err="1" smtClean="0"/>
              <a:t>cmd</a:t>
            </a:r>
            <a:r>
              <a:rPr lang="ko-KR" altLang="en-US" dirty="0" smtClean="0"/>
              <a:t>창 실행 후 다음 명령어 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docker  container ls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4821" y="38661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68518" y="4398405"/>
            <a:ext cx="9921335" cy="879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4821" y="5440778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 된 것이 없으니 당연한 결과다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163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6333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dockerHub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nginX</a:t>
            </a:r>
            <a:r>
              <a:rPr lang="ko-KR" altLang="en-US" dirty="0" smtClean="0"/>
              <a:t>이미지를 다운로드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1) dockerHub.com</a:t>
            </a:r>
            <a:r>
              <a:rPr lang="ko-KR" altLang="en-US" dirty="0" smtClean="0"/>
              <a:t>사이트 접속 후 </a:t>
            </a:r>
            <a:r>
              <a:rPr lang="en-US" altLang="ko-KR" dirty="0" err="1" smtClean="0"/>
              <a:t>nginx</a:t>
            </a:r>
            <a:r>
              <a:rPr lang="ko-KR" altLang="en-US" dirty="0" smtClean="0"/>
              <a:t>로 검색 후 클릭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150" y="3206000"/>
            <a:ext cx="5867650" cy="3230644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3349625"/>
            <a:ext cx="4647950" cy="196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2) docker pull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복사 후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창에서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440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6333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nginX</a:t>
            </a:r>
            <a:r>
              <a:rPr lang="ko-KR" altLang="en-US" dirty="0" smtClean="0"/>
              <a:t>이미지를 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1) docker run --name webserver1 </a:t>
            </a:r>
            <a:r>
              <a:rPr lang="en-US" altLang="ko-KR" dirty="0" err="1" smtClean="0"/>
              <a:t>nginx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19" y="3031958"/>
            <a:ext cx="6593307" cy="3448185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38201" y="3381709"/>
            <a:ext cx="4275218" cy="2088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    2) </a:t>
            </a:r>
            <a:r>
              <a:rPr lang="ko-KR" altLang="en-US" dirty="0" smtClean="0"/>
              <a:t>이렇게 실행하면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foreground</a:t>
            </a:r>
            <a:r>
              <a:rPr lang="ko-KR" altLang="en-US" dirty="0" smtClean="0"/>
              <a:t>로 실행되어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중지하기 위해서는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새로운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를 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stop</a:t>
            </a:r>
            <a:r>
              <a:rPr lang="ko-KR" altLang="en-US" dirty="0" smtClean="0"/>
              <a:t>시켜야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4649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633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컨테이너 중지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1) docker container stop  {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ID}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545" y="473954"/>
            <a:ext cx="4792329" cy="1954837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896477" y="3614319"/>
            <a:ext cx="10515600" cy="12063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데몬으로</a:t>
            </a:r>
            <a:r>
              <a:rPr lang="ko-KR" altLang="en-US" dirty="0" smtClean="0"/>
              <a:t> 실행하기 싫다면 </a:t>
            </a:r>
            <a:r>
              <a:rPr lang="en-US" altLang="ko-KR" dirty="0" smtClean="0"/>
              <a:t>-d</a:t>
            </a:r>
            <a:r>
              <a:rPr lang="ko-KR" altLang="en-US" dirty="0" smtClean="0"/>
              <a:t>옵션 지정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1) docker run --name webserver1 </a:t>
            </a:r>
            <a:r>
              <a:rPr lang="en-US" altLang="ko-KR" b="1" dirty="0" smtClean="0">
                <a:solidFill>
                  <a:srgbClr val="FF0000"/>
                </a:solidFill>
              </a:rPr>
              <a:t>-d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nginx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6209" y="4820652"/>
            <a:ext cx="9296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위는 컨테이너가 만들어 지는 것은 상관이 없지만 브라우저에서 결과를 확인 할 수 없다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이유는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>
                <a:solidFill>
                  <a:srgbClr val="FF0000"/>
                </a:solidFill>
              </a:rPr>
              <a:t>포트 연결</a:t>
            </a:r>
            <a:r>
              <a:rPr lang="ko-KR" altLang="en-US" dirty="0" smtClean="0"/>
              <a:t>이 안됐다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2393917"/>
              </p:ext>
            </p:extLst>
          </p:nvPr>
        </p:nvGraphicFramePr>
        <p:xfrm>
          <a:off x="1506208" y="5876998"/>
          <a:ext cx="9113665" cy="427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13665">
                  <a:extLst>
                    <a:ext uri="{9D8B030D-6E8A-4147-A177-3AD203B41FA5}">
                      <a16:colId xmlns:a16="http://schemas.microsoft.com/office/drawing/2014/main" xmlns="" val="3079950984"/>
                    </a:ext>
                  </a:extLst>
                </a:gridCol>
              </a:tblGrid>
              <a:tr h="4275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docker run -d -p 80:80 --name test1 </a:t>
                      </a:r>
                      <a:r>
                        <a:rPr lang="en-US" sz="2400" kern="100" dirty="0" err="1">
                          <a:effectLst/>
                        </a:rPr>
                        <a:t>nginx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9586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4242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633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중지된 컨테이너 다시 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1) docker container restart  {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ID}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38" y="3031958"/>
            <a:ext cx="93249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078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초기화하기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또는 </a:t>
            </a:r>
            <a:r>
              <a:rPr lang="ko-KR" altLang="en-US" dirty="0"/>
              <a:t> </a:t>
            </a:r>
            <a:r>
              <a:rPr lang="en-US" altLang="ko-KR" dirty="0" smtClean="0"/>
              <a:t>Power shell</a:t>
            </a:r>
            <a:br>
              <a:rPr lang="en-US" altLang="ko-KR" dirty="0" smtClean="0"/>
            </a:br>
            <a:r>
              <a:rPr lang="sv-SE" altLang="ko-KR" dirty="0"/>
              <a:t>docker stop $(docker ps -q) </a:t>
            </a:r>
            <a:endParaRPr lang="sv-SE" altLang="ko-KR" dirty="0" smtClean="0"/>
          </a:p>
          <a:p>
            <a:pPr marL="0" indent="0">
              <a:buNone/>
            </a:pPr>
            <a:r>
              <a:rPr lang="sv-SE" altLang="ko-KR" dirty="0" smtClean="0"/>
              <a:t>docker </a:t>
            </a:r>
            <a:r>
              <a:rPr lang="sv-SE" altLang="ko-KR" dirty="0"/>
              <a:t>rm $(docker ps -a -q) </a:t>
            </a:r>
            <a:endParaRPr lang="sv-SE" altLang="ko-KR" dirty="0" smtClean="0"/>
          </a:p>
          <a:p>
            <a:pPr marL="0" indent="0">
              <a:buNone/>
            </a:pPr>
            <a:r>
              <a:rPr lang="sv-SE" altLang="ko-KR" dirty="0" smtClean="0"/>
              <a:t>docker </a:t>
            </a:r>
            <a:r>
              <a:rPr lang="sv-SE" altLang="ko-KR" dirty="0"/>
              <a:t>rmi -f $(docker images -q)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Windows</a:t>
            </a:r>
            <a:br>
              <a:rPr lang="en-US" altLang="ko-KR" dirty="0" smtClean="0"/>
            </a:br>
            <a:r>
              <a:rPr lang="en-US" altLang="ko-KR" dirty="0"/>
              <a:t>for /f "</a:t>
            </a:r>
            <a:r>
              <a:rPr lang="en-US" altLang="ko-KR" dirty="0" err="1"/>
              <a:t>delims</a:t>
            </a:r>
            <a:r>
              <a:rPr lang="en-US" altLang="ko-KR" dirty="0"/>
              <a:t>=" %A in ('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ps</a:t>
            </a:r>
            <a:r>
              <a:rPr lang="en-US" altLang="ko-KR" dirty="0"/>
              <a:t> -q') do (set rm1=%A)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/>
              <a:t>/f "</a:t>
            </a:r>
            <a:r>
              <a:rPr lang="en-US" altLang="ko-KR" dirty="0" err="1"/>
              <a:t>delims</a:t>
            </a:r>
            <a:r>
              <a:rPr lang="en-US" altLang="ko-KR" dirty="0"/>
              <a:t>=" %A in ('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ps</a:t>
            </a:r>
            <a:r>
              <a:rPr lang="en-US" altLang="ko-KR" dirty="0"/>
              <a:t> -a -q') do (set rm2=%A)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/>
              <a:t>/f "</a:t>
            </a:r>
            <a:r>
              <a:rPr lang="en-US" altLang="ko-KR" dirty="0" err="1"/>
              <a:t>delims</a:t>
            </a:r>
            <a:r>
              <a:rPr lang="en-US" altLang="ko-KR" dirty="0"/>
              <a:t>=" %A in ('</a:t>
            </a:r>
            <a:r>
              <a:rPr lang="en-US" altLang="ko-KR" dirty="0" err="1"/>
              <a:t>docker</a:t>
            </a:r>
            <a:r>
              <a:rPr lang="en-US" altLang="ko-KR" dirty="0"/>
              <a:t> images -q') do (set rm3=%A)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docker </a:t>
            </a:r>
            <a:r>
              <a:rPr lang="en-US" altLang="ko-KR" dirty="0"/>
              <a:t>stop %rm1%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docker </a:t>
            </a:r>
            <a:r>
              <a:rPr lang="en-US" altLang="ko-KR" dirty="0" err="1"/>
              <a:t>rm</a:t>
            </a:r>
            <a:r>
              <a:rPr lang="en-US" altLang="ko-KR" dirty="0"/>
              <a:t> %rm2%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docker </a:t>
            </a:r>
            <a:r>
              <a:rPr lang="en-US" altLang="ko-KR" dirty="0" err="1"/>
              <a:t>rmi</a:t>
            </a:r>
            <a:r>
              <a:rPr lang="en-US" altLang="ko-KR" dirty="0"/>
              <a:t> -f %rm3%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555186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attach: </a:t>
            </a:r>
            <a:r>
              <a:rPr lang="ko-KR" altLang="en-US" dirty="0" smtClean="0"/>
              <a:t>터미널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16745"/>
            <a:ext cx="10515600" cy="2024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컨테이너 내부에서 실행되고 있는 프로세스의 표준 입력</a:t>
            </a:r>
            <a:r>
              <a:rPr lang="en-US" altLang="ko-KR" dirty="0"/>
              <a:t>(</a:t>
            </a:r>
            <a:r>
              <a:rPr lang="en-US" altLang="ko-KR" dirty="0" err="1"/>
              <a:t>stdin</a:t>
            </a:r>
            <a:r>
              <a:rPr lang="en-US" altLang="ko-KR" dirty="0"/>
              <a:t>), </a:t>
            </a:r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en-US" altLang="ko-KR" dirty="0" err="1"/>
              <a:t>stdout</a:t>
            </a:r>
            <a:r>
              <a:rPr lang="en-US" altLang="ko-KR" dirty="0"/>
              <a:t>), </a:t>
            </a:r>
            <a:r>
              <a:rPr lang="ko-KR" altLang="en-US" dirty="0"/>
              <a:t>에러</a:t>
            </a:r>
            <a:r>
              <a:rPr lang="en-US" altLang="ko-KR" dirty="0"/>
              <a:t>(</a:t>
            </a:r>
            <a:r>
              <a:rPr lang="en-US" altLang="ko-KR" dirty="0" err="1"/>
              <a:t>stderr</a:t>
            </a:r>
            <a:r>
              <a:rPr lang="en-US" altLang="ko-KR" dirty="0"/>
              <a:t>)</a:t>
            </a:r>
            <a:r>
              <a:rPr lang="ko-KR" altLang="en-US" dirty="0"/>
              <a:t>를 현재 터미널에 연결</a:t>
            </a:r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docker attach {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ID}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1559"/>
            <a:ext cx="10793294" cy="26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513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exec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이미 </a:t>
            </a:r>
            <a:r>
              <a:rPr lang="ko-KR" altLang="en-US" dirty="0"/>
              <a:t>실행 중인 컨테이너 내에서 새로운 명령을 실행하기 위해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/>
              <a:t>d : </a:t>
            </a:r>
            <a:r>
              <a:rPr lang="ko-KR" altLang="en-US" dirty="0"/>
              <a:t>백업환경에서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상호작용을 계속한다는 </a:t>
            </a:r>
            <a:r>
              <a:rPr lang="en-US" altLang="ko-KR" dirty="0" err="1"/>
              <a:t>interection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t </a:t>
            </a:r>
            <a:r>
              <a:rPr lang="en-US" altLang="ko-KR" dirty="0"/>
              <a:t>: </a:t>
            </a:r>
            <a:r>
              <a:rPr lang="ko-KR" altLang="en-US" dirty="0" err="1"/>
              <a:t>터미널를</a:t>
            </a:r>
            <a:r>
              <a:rPr lang="ko-KR" altLang="en-US" dirty="0"/>
              <a:t> 의미함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모두 삭제된 상태이면</a:t>
            </a:r>
            <a:r>
              <a:rPr lang="en-US" altLang="ko-KR" dirty="0" smtClean="0"/>
              <a:t>...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docker pull 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docker run -p 80:80  --name </a:t>
            </a:r>
            <a:r>
              <a:rPr lang="en-US" altLang="ko-KR" dirty="0" err="1" smtClean="0"/>
              <a:t>myserver</a:t>
            </a:r>
            <a:r>
              <a:rPr lang="en-US" altLang="ko-KR" dirty="0" smtClean="0"/>
              <a:t>  -d 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docker </a:t>
            </a:r>
            <a:r>
              <a:rPr lang="en-US" altLang="ko-KR" dirty="0" err="1" smtClean="0"/>
              <a:t>ps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docker exec -it {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ID}  bash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탈출문장</a:t>
            </a:r>
            <a:r>
              <a:rPr lang="en-US" altLang="ko-KR" dirty="0" smtClean="0"/>
              <a:t>: exit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4366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en-US" altLang="ko-KR" dirty="0" err="1" smtClean="0"/>
              <a:t>volumn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5" y="1540042"/>
            <a:ext cx="11213431" cy="463692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컨테이너는 </a:t>
            </a:r>
            <a:r>
              <a:rPr lang="ko-KR" altLang="en-US" dirty="0"/>
              <a:t>삭제되어도 데이터는 유지하고 싶은 경우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volumn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컨테이너를 삭제하면 작업했던 데이터가 모두 삭제됨</a:t>
            </a:r>
            <a:r>
              <a:rPr lang="en-US" altLang="ko-KR" dirty="0" smtClean="0"/>
              <a:t>!</a:t>
            </a:r>
          </a:p>
          <a:p>
            <a:pPr>
              <a:buFontTx/>
              <a:buChar char="-"/>
            </a:pPr>
            <a:r>
              <a:rPr lang="en-US" altLang="ko-KR" dirty="0" smtClean="0"/>
              <a:t>Nginx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문서 위치</a:t>
            </a:r>
            <a:r>
              <a:rPr lang="en-US" altLang="ko-KR" dirty="0" smtClean="0"/>
              <a:t>(/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/share/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/html/index.html)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구성</a:t>
            </a:r>
            <a:r>
              <a:rPr lang="en-US" altLang="ko-KR" sz="2000" dirty="0" smtClean="0"/>
              <a:t>]</a:t>
            </a:r>
            <a:br>
              <a:rPr lang="en-US" altLang="ko-KR" sz="2000" dirty="0" smtClean="0"/>
            </a:br>
            <a:r>
              <a:rPr lang="en-US" altLang="ko-KR" sz="2000" dirty="0"/>
              <a:t>docker run -v [</a:t>
            </a:r>
            <a:r>
              <a:rPr lang="ko-KR" altLang="en-US" sz="2000" dirty="0"/>
              <a:t>볼륨 이름</a:t>
            </a:r>
            <a:r>
              <a:rPr lang="en-US" altLang="ko-KR" sz="2000" dirty="0"/>
              <a:t>]:[</a:t>
            </a:r>
            <a:r>
              <a:rPr lang="ko-KR" altLang="en-US" sz="2000" dirty="0"/>
              <a:t>컨테이너 내부 디렉토리 경로</a:t>
            </a:r>
            <a:r>
              <a:rPr lang="en-US" altLang="ko-KR" sz="2000" dirty="0"/>
              <a:t>] --name [</a:t>
            </a:r>
            <a:r>
              <a:rPr lang="ko-KR" altLang="en-US" sz="2000" dirty="0"/>
              <a:t>컨테이너 이름</a:t>
            </a:r>
            <a:r>
              <a:rPr lang="en-US" altLang="ko-KR" sz="2000" dirty="0"/>
              <a:t>] [</a:t>
            </a:r>
            <a:r>
              <a:rPr lang="ko-KR" altLang="en-US" sz="2000" dirty="0"/>
              <a:t>이미지 이름</a:t>
            </a:r>
            <a:r>
              <a:rPr lang="en-US" altLang="ko-KR" sz="2000" dirty="0"/>
              <a:t>]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sz="1800" dirty="0"/>
              <a:t>docker </a:t>
            </a:r>
            <a:r>
              <a:rPr lang="en-US" altLang="ko-KR" sz="1800" dirty="0" smtClean="0"/>
              <a:t>run </a:t>
            </a:r>
            <a:r>
              <a:rPr lang="en-US" altLang="ko-KR" sz="1800" dirty="0"/>
              <a:t>-d -p 80:80 -v D:\MyWork\docker_Test\volume\webapp:/usr/share/nginx/html </a:t>
            </a:r>
            <a:r>
              <a:rPr lang="en-US" altLang="ko-KR" sz="1800" dirty="0" err="1"/>
              <a:t>nginx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800" dirty="0" smtClean="0"/>
              <a:t>이제 </a:t>
            </a:r>
            <a:r>
              <a:rPr lang="en-US" altLang="ko-KR" sz="1800" dirty="0" smtClean="0"/>
              <a:t>~\</a:t>
            </a:r>
            <a:r>
              <a:rPr lang="en-US" altLang="ko-KR" sz="1800" dirty="0" err="1" smtClean="0"/>
              <a:t>webapp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폴더를 </a:t>
            </a:r>
            <a:r>
              <a:rPr lang="en-US" altLang="ko-KR" sz="1800" dirty="0" err="1" smtClean="0"/>
              <a:t>vscode</a:t>
            </a:r>
            <a:r>
              <a:rPr lang="ko-KR" altLang="en-US" sz="1800" dirty="0" smtClean="0"/>
              <a:t>로 열어서 </a:t>
            </a:r>
            <a:r>
              <a:rPr lang="en-US" altLang="ko-KR" sz="1800" dirty="0" smtClean="0"/>
              <a:t>index.html</a:t>
            </a:r>
            <a:r>
              <a:rPr lang="ko-KR" altLang="en-US" sz="1800" dirty="0" smtClean="0"/>
              <a:t>문서를 작성한 후 브라우저에서 확인해 보자</a:t>
            </a:r>
            <a:r>
              <a:rPr lang="en-US" altLang="ko-KR" sz="18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207711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도커를</a:t>
            </a:r>
            <a:r>
              <a:rPr lang="ko-KR" altLang="en-US" dirty="0" smtClean="0"/>
              <a:t> 사용하는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우린 </a:t>
            </a:r>
            <a:r>
              <a:rPr lang="ko-KR" altLang="en-US" dirty="0" err="1" smtClean="0"/>
              <a:t>개발자니까</a:t>
            </a:r>
            <a:r>
              <a:rPr lang="en-US" altLang="ko-KR" dirty="0" smtClean="0"/>
              <a:t>.. </a:t>
            </a:r>
            <a:r>
              <a:rPr lang="ko-KR" altLang="en-US" dirty="0" smtClean="0"/>
              <a:t>개발자 입장에서 하나만 예를 들자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pPr lvl="1"/>
            <a:r>
              <a:rPr lang="ko-KR" altLang="ko-KR" dirty="0"/>
              <a:t>개발자 </a:t>
            </a:r>
            <a:r>
              <a:rPr lang="en-US" altLang="ko-KR" dirty="0"/>
              <a:t>PC</a:t>
            </a:r>
            <a:r>
              <a:rPr lang="ko-KR" altLang="ko-KR" dirty="0"/>
              <a:t>에서 잘되던 프로그램이 실제 서버에 올렸을 때 환경적 요인으로 잘 안되는 경우가 있다</a:t>
            </a:r>
            <a:r>
              <a:rPr lang="en-US" altLang="ko-KR" dirty="0"/>
              <a:t>. </a:t>
            </a:r>
            <a:r>
              <a:rPr lang="ko-KR" altLang="ko-KR" dirty="0"/>
              <a:t>이때 </a:t>
            </a:r>
            <a:r>
              <a:rPr lang="en-US" altLang="ko-KR" dirty="0"/>
              <a:t>Docker</a:t>
            </a:r>
            <a:r>
              <a:rPr lang="ko-KR" altLang="ko-KR" dirty="0"/>
              <a:t>를 사용하면 이런 문제는 없어진다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우리 해봐서 알잖아</a:t>
            </a:r>
            <a:r>
              <a:rPr lang="en-US" altLang="ko-KR" dirty="0" smtClean="0"/>
              <a:t>! AWS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설치하고</a:t>
            </a:r>
            <a:r>
              <a:rPr lang="en-US" altLang="ko-KR" dirty="0" smtClean="0"/>
              <a:t>, MySQL</a:t>
            </a:r>
            <a:r>
              <a:rPr lang="ko-KR" altLang="en-US" dirty="0" smtClean="0"/>
              <a:t>설치하고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nginX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Tomcat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.... </a:t>
            </a:r>
            <a:r>
              <a:rPr lang="ko-KR" altLang="en-US" dirty="0" smtClean="0"/>
              <a:t>했는데</a:t>
            </a:r>
            <a:r>
              <a:rPr lang="en-US" altLang="ko-KR" dirty="0" smtClean="0"/>
              <a:t>... </a:t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야</a:t>
            </a:r>
            <a:r>
              <a:rPr lang="en-US" altLang="ko-KR" dirty="0" smtClean="0"/>
              <a:t>~! </a:t>
            </a:r>
            <a:r>
              <a:rPr lang="ko-KR" altLang="en-US" dirty="0" err="1" smtClean="0"/>
              <a:t>김팀장아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서버가 거기가 아니야</a:t>
            </a:r>
            <a:r>
              <a:rPr lang="en-US" altLang="ko-KR" dirty="0" smtClean="0"/>
              <a:t>~ </a:t>
            </a:r>
            <a:r>
              <a:rPr lang="ko-KR" altLang="en-US" dirty="0" smtClean="0"/>
              <a:t>다른 곳이야</a:t>
            </a:r>
            <a:r>
              <a:rPr lang="en-US" altLang="ko-KR" dirty="0" smtClean="0"/>
              <a:t>..” </a:t>
            </a:r>
            <a:r>
              <a:rPr lang="ko-KR" altLang="en-US" dirty="0" smtClean="0"/>
              <a:t>이러면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우린 다시 모든 것을 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6510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commit: </a:t>
            </a:r>
            <a:r>
              <a:rPr lang="ko-KR" altLang="en-US" dirty="0" smtClean="0"/>
              <a:t>이미지 굽기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5" y="1540042"/>
            <a:ext cx="11293643" cy="519764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컨테이너가 최초 생성될 때와 달리 변경되어 그 상태를 유지해야 할 때 새로운 이미지로 저장하여 유지해야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사용하는 것이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docker </a:t>
            </a:r>
            <a:r>
              <a:rPr lang="en-US" altLang="ko-KR" dirty="0" err="1" smtClean="0"/>
              <a:t>commi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구성</a:t>
            </a:r>
            <a:r>
              <a:rPr lang="en-US" altLang="ko-KR" sz="2000" dirty="0" smtClean="0"/>
              <a:t>]</a:t>
            </a:r>
            <a:br>
              <a:rPr lang="en-US" altLang="ko-KR" sz="2000" dirty="0" smtClean="0"/>
            </a:br>
            <a:r>
              <a:rPr lang="en-US" altLang="ko-KR" sz="2000" dirty="0"/>
              <a:t>docker </a:t>
            </a:r>
            <a:r>
              <a:rPr lang="en-US" altLang="ko-KR" sz="2000" dirty="0" smtClean="0"/>
              <a:t>commit [</a:t>
            </a:r>
            <a:r>
              <a:rPr lang="ko-KR" altLang="en-US" sz="2000" dirty="0" smtClean="0"/>
              <a:t>옵션</a:t>
            </a:r>
            <a:r>
              <a:rPr lang="en-US" altLang="ko-KR" sz="2000" dirty="0" smtClean="0"/>
              <a:t>]  </a:t>
            </a:r>
            <a:r>
              <a:rPr lang="en-US" altLang="ko-KR" sz="2000" dirty="0"/>
              <a:t>[</a:t>
            </a:r>
            <a:r>
              <a:rPr lang="ko-KR" altLang="en-US" sz="2000" dirty="0" smtClean="0"/>
              <a:t>컨테이너</a:t>
            </a:r>
            <a:r>
              <a:rPr lang="en-US" altLang="ko-KR" sz="2000" dirty="0" smtClean="0"/>
              <a:t>ID </a:t>
            </a:r>
            <a:r>
              <a:rPr lang="ko-KR" altLang="en-US" sz="2000" dirty="0" smtClean="0"/>
              <a:t>또는 </a:t>
            </a:r>
            <a:r>
              <a:rPr lang="ko-KR" altLang="en-US" sz="2000" dirty="0"/>
              <a:t>이름</a:t>
            </a:r>
            <a:r>
              <a:rPr lang="en-US" altLang="ko-KR" sz="2000" dirty="0"/>
              <a:t>]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새 이미지 </a:t>
            </a:r>
            <a:r>
              <a:rPr lang="ko-KR" altLang="en-US" sz="2000" dirty="0"/>
              <a:t>이름</a:t>
            </a:r>
            <a:r>
              <a:rPr lang="en-US" altLang="ko-KR" sz="2000" dirty="0"/>
              <a:t>]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endParaRPr lang="en-US" altLang="ko-KR" sz="18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850612"/>
              </p:ext>
            </p:extLst>
          </p:nvPr>
        </p:nvGraphicFramePr>
        <p:xfrm>
          <a:off x="1695116" y="4115177"/>
          <a:ext cx="8128000" cy="230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568">
                  <a:extLst>
                    <a:ext uri="{9D8B030D-6E8A-4147-A177-3AD203B41FA5}">
                      <a16:colId xmlns:a16="http://schemas.microsoft.com/office/drawing/2014/main" xmlns="" val="872175549"/>
                    </a:ext>
                  </a:extLst>
                </a:gridCol>
                <a:gridCol w="6133432">
                  <a:extLst>
                    <a:ext uri="{9D8B030D-6E8A-4147-A177-3AD203B41FA5}">
                      <a16:colId xmlns:a16="http://schemas.microsoft.com/office/drawing/2014/main" xmlns="" val="1494624004"/>
                    </a:ext>
                  </a:extLst>
                </a:gridCol>
              </a:tblGrid>
              <a:tr h="460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옵션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7192432"/>
                  </a:ext>
                </a:extLst>
              </a:tr>
              <a:tr h="46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-a : author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커밋한 사용자 또는 작성자 정보를 지정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1938739"/>
                  </a:ext>
                </a:extLst>
              </a:tr>
              <a:tr h="46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-c : change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컨테이너에서 실행된 변경 사항을 추가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3322361"/>
                  </a:ext>
                </a:extLst>
              </a:tr>
              <a:tr h="46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-m : message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커밋에</a:t>
                      </a:r>
                      <a:r>
                        <a:rPr lang="ko-KR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대한 메시지를 지정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2426451"/>
                  </a:ext>
                </a:extLst>
              </a:tr>
              <a:tr h="46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-p : pause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컨테이너를 일시 중지하고 </a:t>
                      </a:r>
                      <a:r>
                        <a:rPr lang="ko-KR" alt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커밋을</a:t>
                      </a:r>
                      <a:r>
                        <a:rPr lang="ko-KR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684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7452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commit: </a:t>
            </a:r>
            <a:r>
              <a:rPr lang="ko-KR" altLang="en-US" dirty="0" smtClean="0"/>
              <a:t>이미지 굽기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5" y="1540042"/>
            <a:ext cx="11293643" cy="256882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Ubuntu</a:t>
            </a:r>
            <a:r>
              <a:rPr lang="ko-KR" altLang="en-US" dirty="0" smtClean="0"/>
              <a:t>이미지를 받아 컨테이너를 생성하자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2000" dirty="0" err="1" smtClean="0"/>
              <a:t>특정파일을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</a:t>
            </a:r>
            <a:r>
              <a:rPr lang="ko-KR" altLang="en-US" sz="2000" dirty="0" smtClean="0"/>
              <a:t>로 열어보자 </a:t>
            </a:r>
            <a:r>
              <a:rPr lang="en-US" altLang="ko-KR" sz="2000" dirty="0" smtClean="0"/>
              <a:t>(vim</a:t>
            </a:r>
            <a:r>
              <a:rPr lang="ko-KR" altLang="en-US" sz="2000" dirty="0" smtClean="0"/>
              <a:t>이 설치되지 않아 안됨</a:t>
            </a:r>
            <a:r>
              <a:rPr lang="en-US" altLang="ko-KR" sz="2000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Vim</a:t>
            </a:r>
            <a:r>
              <a:rPr lang="ko-KR" altLang="en-US" sz="2000" dirty="0" smtClean="0"/>
              <a:t>을 설치하고</a:t>
            </a:r>
            <a:r>
              <a:rPr lang="en-US" altLang="ko-KR" sz="2000" dirty="0" smtClean="0"/>
              <a:t>, apt</a:t>
            </a:r>
            <a:r>
              <a:rPr lang="ko-KR" altLang="en-US" sz="2000" dirty="0" smtClean="0"/>
              <a:t>도 </a:t>
            </a:r>
            <a:r>
              <a:rPr lang="en-US" altLang="ko-KR" sz="2000" dirty="0" smtClean="0"/>
              <a:t>update</a:t>
            </a:r>
            <a:r>
              <a:rPr lang="ko-KR" altLang="en-US" sz="2000" dirty="0" smtClean="0"/>
              <a:t>를 하자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같은 </a:t>
            </a:r>
            <a:r>
              <a:rPr lang="en-US" altLang="ko-KR" sz="2000" dirty="0" err="1" smtClean="0"/>
              <a:t>ubuntu</a:t>
            </a:r>
            <a:r>
              <a:rPr lang="ko-KR" altLang="en-US" sz="2000" dirty="0" smtClean="0"/>
              <a:t>이미지로 다른 컨테이너를 생성하면 </a:t>
            </a:r>
            <a:r>
              <a:rPr lang="en-US" altLang="ko-KR" sz="2000" dirty="0" smtClean="0"/>
              <a:t>vim</a:t>
            </a:r>
            <a:r>
              <a:rPr lang="ko-KR" altLang="en-US" sz="2000" dirty="0" smtClean="0"/>
              <a:t>이 설치되어 있을 것이라고 생각했는데</a:t>
            </a:r>
            <a:r>
              <a:rPr lang="en-US" altLang="ko-KR" sz="2000" dirty="0" smtClean="0"/>
              <a:t>...</a:t>
            </a:r>
            <a:br>
              <a:rPr lang="en-US" altLang="ko-KR" sz="2000" dirty="0" smtClean="0"/>
            </a:br>
            <a:r>
              <a:rPr lang="ko-KR" altLang="en-US" sz="2000" dirty="0" smtClean="0"/>
              <a:t>아니</a:t>
            </a:r>
            <a:r>
              <a:rPr lang="en-US" altLang="ko-KR" sz="2000" dirty="0" smtClean="0"/>
              <a:t>??????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필요한 것들이 모두 설치된 상태로 새로운 이미지를 만들어야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7515" y="6112041"/>
            <a:ext cx="11293643" cy="669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77515" y="5021178"/>
            <a:ext cx="11293643" cy="142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7514" y="4251158"/>
            <a:ext cx="11293643" cy="2053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dirty="0" smtClean="0"/>
              <a:t>docker pull </a:t>
            </a:r>
            <a:r>
              <a:rPr lang="en-US" altLang="ko-KR" dirty="0" err="1" smtClean="0"/>
              <a:t>ubuntu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docker  run  -</a:t>
            </a:r>
            <a:r>
              <a:rPr lang="en-US" altLang="ko-KR" sz="2000" dirty="0" err="1" smtClean="0"/>
              <a:t>dit</a:t>
            </a:r>
            <a:r>
              <a:rPr lang="en-US" altLang="ko-KR" sz="2000" dirty="0" smtClean="0"/>
              <a:t>  --name  </a:t>
            </a:r>
            <a:r>
              <a:rPr lang="en-US" altLang="ko-KR" sz="2000" dirty="0" err="1" smtClean="0"/>
              <a:t>my_ubuntu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ubuntu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docker  exec  -it  {</a:t>
            </a:r>
            <a:r>
              <a:rPr lang="ko-KR" altLang="en-US" sz="2000" dirty="0" smtClean="0"/>
              <a:t>컨테이너</a:t>
            </a:r>
            <a:r>
              <a:rPr lang="en-US" altLang="ko-KR" sz="2000" dirty="0" smtClean="0"/>
              <a:t>ID}  bash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# vi  /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host.conf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olidFill>
                  <a:srgbClr val="FF0000"/>
                </a:solidFill>
              </a:rPr>
              <a:t>bash: vi: command not found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952188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실습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commit: </a:t>
            </a:r>
            <a:r>
              <a:rPr lang="ko-KR" altLang="en-US" dirty="0"/>
              <a:t>이미지 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9526"/>
            <a:ext cx="10515600" cy="564649"/>
          </a:xfrm>
        </p:spPr>
        <p:txBody>
          <a:bodyPr/>
          <a:lstStyle/>
          <a:p>
            <a:r>
              <a:rPr lang="en-US" altLang="ko-KR" dirty="0" smtClean="0"/>
              <a:t>apt update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969901"/>
            <a:ext cx="5690939" cy="1678406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200" y="4065167"/>
            <a:ext cx="10515600" cy="772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apt install vim</a:t>
            </a:r>
          </a:p>
          <a:p>
            <a:r>
              <a:rPr lang="en-US" altLang="ko-KR" dirty="0" smtClean="0"/>
              <a:t>vi 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host.conf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6" y="4789300"/>
            <a:ext cx="5690939" cy="19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861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commit: </a:t>
            </a:r>
            <a:r>
              <a:rPr lang="ko-KR" altLang="en-US" dirty="0" smtClean="0"/>
              <a:t>이미지 굽기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5" y="1540042"/>
            <a:ext cx="11293643" cy="256882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Ubuntu</a:t>
            </a:r>
            <a:r>
              <a:rPr lang="ko-KR" altLang="en-US" dirty="0" smtClean="0"/>
              <a:t>이미지로 새로운 컨테이너를 생성하자</a:t>
            </a:r>
            <a:endParaRPr lang="en-US" altLang="ko-KR" sz="18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7515" y="6112041"/>
            <a:ext cx="11293643" cy="669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77515" y="5021179"/>
            <a:ext cx="11293643" cy="788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지금 각자가 생성된 </a:t>
            </a:r>
            <a:r>
              <a:rPr lang="en-US" altLang="ko-KR" sz="2400" dirty="0" err="1" smtClean="0"/>
              <a:t>my_linux</a:t>
            </a:r>
            <a:r>
              <a:rPr lang="ko-KR" altLang="en-US" sz="2400" dirty="0" smtClean="0"/>
              <a:t>라는 컨테이너를 먼저 정지시킨 후 삭제하자</a:t>
            </a:r>
            <a:r>
              <a:rPr lang="en-US" altLang="ko-KR" sz="2400" dirty="0" smtClean="0"/>
              <a:t>!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7514" y="2632992"/>
            <a:ext cx="11293643" cy="177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 smtClean="0"/>
              <a:t>docker  run  -</a:t>
            </a:r>
            <a:r>
              <a:rPr lang="en-US" altLang="ko-KR" sz="2000" dirty="0" err="1" smtClean="0"/>
              <a:t>dit</a:t>
            </a:r>
            <a:r>
              <a:rPr lang="en-US" altLang="ko-KR" sz="2000" dirty="0" smtClean="0"/>
              <a:t>  --name  </a:t>
            </a:r>
            <a:r>
              <a:rPr lang="en-US" altLang="ko-KR" sz="2000" dirty="0" err="1" smtClean="0"/>
              <a:t>my_linux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ubuntu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docker  exec  -it </a:t>
            </a:r>
            <a:r>
              <a:rPr lang="en-US" altLang="ko-KR" sz="2000" dirty="0" err="1"/>
              <a:t>my_linux</a:t>
            </a:r>
            <a:r>
              <a:rPr lang="en-US" altLang="ko-KR" sz="2000" dirty="0" smtClean="0"/>
              <a:t>  bash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# vi  /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host.conf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olidFill>
                  <a:srgbClr val="FF0000"/>
                </a:solidFill>
              </a:rPr>
              <a:t>bash: vi: command not found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575192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commit: </a:t>
            </a:r>
            <a:r>
              <a:rPr lang="ko-KR" altLang="en-US" dirty="0" smtClean="0"/>
              <a:t>이미지 굽기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5" y="1540041"/>
            <a:ext cx="11293643" cy="28394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err="1" smtClean="0"/>
              <a:t>my_ubuntu</a:t>
            </a:r>
            <a:r>
              <a:rPr lang="ko-KR" altLang="en-US" dirty="0" smtClean="0"/>
              <a:t>컨테이너로 새로운 이미지를 생성하자</a:t>
            </a:r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77513" y="4002672"/>
            <a:ext cx="11293643" cy="2003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생성된 </a:t>
            </a:r>
            <a:r>
              <a:rPr lang="en-US" altLang="ko-KR" sz="2400" dirty="0" err="1" smtClean="0"/>
              <a:t>sist</a:t>
            </a:r>
            <a:r>
              <a:rPr lang="en-US" altLang="ko-KR" sz="2400" dirty="0" smtClean="0"/>
              <a:t>/vim-</a:t>
            </a:r>
            <a:r>
              <a:rPr lang="en-US" altLang="ko-KR" sz="2400" dirty="0" err="1" smtClean="0"/>
              <a:t>ubuntu</a:t>
            </a:r>
            <a:r>
              <a:rPr lang="ko-KR" altLang="en-US" sz="2400" dirty="0" smtClean="0"/>
              <a:t>로 컨테이너를 생성하자</a:t>
            </a:r>
            <a:r>
              <a:rPr lang="en-US" altLang="ko-KR" sz="2400" dirty="0" smtClean="0"/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docker  run  -</a:t>
            </a:r>
            <a:r>
              <a:rPr lang="en-US" altLang="ko-KR" sz="2400" dirty="0" err="1" smtClean="0"/>
              <a:t>dit</a:t>
            </a:r>
            <a:r>
              <a:rPr lang="en-US" altLang="ko-KR" sz="2400" dirty="0" smtClean="0"/>
              <a:t>  --name  my_ubuntu2  </a:t>
            </a:r>
            <a:r>
              <a:rPr lang="en-US" altLang="ko-KR" sz="2400" dirty="0" err="1" smtClean="0"/>
              <a:t>sist</a:t>
            </a:r>
            <a:r>
              <a:rPr lang="en-US" altLang="ko-KR" sz="2400" dirty="0" smtClean="0"/>
              <a:t>/vim-ubuntu:0.1.0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docker  exec  -it  {</a:t>
            </a:r>
            <a:r>
              <a:rPr lang="ko-KR" altLang="en-US" sz="2400" dirty="0" smtClean="0"/>
              <a:t>컨테이너</a:t>
            </a:r>
            <a:r>
              <a:rPr lang="en-US" altLang="ko-KR" sz="2400" dirty="0" smtClean="0"/>
              <a:t>ID}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vi /</a:t>
            </a:r>
            <a:r>
              <a:rPr lang="en-US" altLang="ko-KR" sz="2400" dirty="0" err="1" smtClean="0"/>
              <a:t>etc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host.conf</a:t>
            </a:r>
            <a:endParaRPr lang="en-US" altLang="ko-KR" sz="24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7514" y="2518941"/>
            <a:ext cx="11293643" cy="1152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docker  commit  {</a:t>
            </a:r>
            <a:r>
              <a:rPr lang="ko-KR" altLang="ko-KR" dirty="0"/>
              <a:t>컨테이너</a:t>
            </a:r>
            <a:r>
              <a:rPr lang="en-US" altLang="ko-KR" dirty="0"/>
              <a:t>ID}  </a:t>
            </a:r>
            <a:r>
              <a:rPr lang="en-US" altLang="ko-KR" dirty="0" err="1"/>
              <a:t>sist</a:t>
            </a:r>
            <a:r>
              <a:rPr lang="en-US" altLang="ko-KR" dirty="0"/>
              <a:t>/vim-ubuntu:0.1.0</a:t>
            </a:r>
            <a:endParaRPr lang="ko-KR" altLang="ko-KR" dirty="0"/>
          </a:p>
          <a:p>
            <a:r>
              <a:rPr lang="en-US" altLang="ko-KR" dirty="0"/>
              <a:t>docker  </a:t>
            </a:r>
            <a:r>
              <a:rPr lang="en-US" altLang="ko-KR" dirty="0" smtClean="0"/>
              <a:t>images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4018588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push: </a:t>
            </a:r>
            <a:r>
              <a:rPr lang="ko-KR" altLang="en-US" dirty="0" smtClean="0"/>
              <a:t>이미지 올리기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5" y="1540042"/>
            <a:ext cx="11293643" cy="110690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 err="1" smtClean="0"/>
              <a:t>DockerHub</a:t>
            </a:r>
            <a:r>
              <a:rPr lang="ko-KR" altLang="en-US" sz="1800" dirty="0" smtClean="0"/>
              <a:t>사이트에 회원 가입 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Repositories</a:t>
            </a:r>
            <a:r>
              <a:rPr lang="ko-KR" altLang="en-US" sz="1800" dirty="0" smtClean="0"/>
              <a:t>생성 </a:t>
            </a:r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77514" y="3198558"/>
            <a:ext cx="11293643" cy="553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DockerHub</a:t>
            </a:r>
            <a:r>
              <a:rPr lang="ko-KR" altLang="en-US" sz="2400" dirty="0" smtClean="0"/>
              <a:t>사이트에서 확인</a:t>
            </a:r>
            <a:endParaRPr lang="en-US" altLang="ko-KR" sz="24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7514" y="2518941"/>
            <a:ext cx="11293643" cy="865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docker  </a:t>
            </a:r>
            <a:r>
              <a:rPr lang="en-US" altLang="ko-KR" dirty="0" smtClean="0"/>
              <a:t>push  {namespace/repositories</a:t>
            </a:r>
            <a:r>
              <a:rPr lang="ko-KR" altLang="en-US" dirty="0" smtClean="0"/>
              <a:t>명</a:t>
            </a:r>
            <a:r>
              <a:rPr lang="en-US" altLang="ko-KR" dirty="0" smtClean="0"/>
              <a:t>:TAG</a:t>
            </a:r>
            <a:r>
              <a:rPr lang="ko-KR" altLang="en-US" dirty="0" smtClean="0"/>
              <a:t>명</a:t>
            </a:r>
            <a:r>
              <a:rPr lang="en-US" altLang="ko-KR" dirty="0" smtClean="0"/>
              <a:t>}</a:t>
            </a:r>
            <a:endParaRPr lang="ko-KR" altLang="ko-KR" dirty="0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625846"/>
            <a:ext cx="7407442" cy="31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3495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컨테이너 생성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각자가 직접 받은 이미지를 컨테이너로 생성한 후</a:t>
            </a:r>
            <a:endParaRPr lang="en-US" altLang="ko-KR" dirty="0" smtClean="0"/>
          </a:p>
          <a:p>
            <a:r>
              <a:rPr lang="en-US" altLang="ko-KR" dirty="0" smtClean="0"/>
              <a:t>Bash shell</a:t>
            </a:r>
            <a:r>
              <a:rPr lang="ko-KR" altLang="en-US" dirty="0" smtClean="0"/>
              <a:t>로 들어가서 </a:t>
            </a:r>
            <a:r>
              <a:rPr lang="en-US" altLang="ko-KR" dirty="0" smtClean="0"/>
              <a:t>vi</a:t>
            </a:r>
            <a:r>
              <a:rPr lang="ko-KR" altLang="en-US" dirty="0" smtClean="0"/>
              <a:t> 명령어로 파일을 열어보자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9854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Dockerfile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1743"/>
          </a:xfrm>
        </p:spPr>
        <p:txBody>
          <a:bodyPr/>
          <a:lstStyle/>
          <a:p>
            <a:r>
              <a:rPr lang="ko-KR" altLang="en-US" dirty="0" err="1" smtClean="0"/>
              <a:t>도커에서</a:t>
            </a:r>
            <a:r>
              <a:rPr lang="ko-KR" altLang="en-US" dirty="0" smtClean="0"/>
              <a:t> 이미지를 만들 수 있는 방법 중 하나가 바로 </a:t>
            </a:r>
            <a:r>
              <a:rPr lang="en-US" altLang="ko-KR" dirty="0" err="1" smtClean="0"/>
              <a:t>Dockerfile</a:t>
            </a:r>
            <a:r>
              <a:rPr lang="ko-KR" altLang="en-US" dirty="0" smtClean="0"/>
              <a:t>을 정의하여 </a:t>
            </a:r>
            <a:r>
              <a:rPr lang="en-US" altLang="ko-KR" dirty="0" smtClean="0"/>
              <a:t>Build</a:t>
            </a:r>
            <a:r>
              <a:rPr lang="ko-KR" altLang="en-US" dirty="0" smtClean="0"/>
              <a:t>하는 것이다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838200" y="3108993"/>
            <a:ext cx="10515600" cy="319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 smtClean="0"/>
              <a:t>Commit</a:t>
            </a:r>
            <a:r>
              <a:rPr lang="ko-KR" altLang="en-US" dirty="0" smtClean="0"/>
              <a:t>과 </a:t>
            </a:r>
            <a:r>
              <a:rPr lang="en-US" altLang="ko-KR" dirty="0" err="1"/>
              <a:t>Dockerfile</a:t>
            </a:r>
            <a:r>
              <a:rPr lang="en-US" altLang="ko-KR" dirty="0" smtClean="0"/>
              <a:t>, </a:t>
            </a:r>
            <a:r>
              <a:rPr lang="ko-KR" altLang="en-US" dirty="0"/>
              <a:t>빌드는 어떤 </a:t>
            </a:r>
            <a:r>
              <a:rPr lang="ko-KR" altLang="en-US" dirty="0" smtClean="0"/>
              <a:t>차이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ko-KR" altLang="en-US" dirty="0" err="1"/>
              <a:t>커밋의</a:t>
            </a:r>
            <a:r>
              <a:rPr lang="ko-KR" altLang="en-US" dirty="0"/>
              <a:t> 경우는 현재 내가 사용 중인</a:t>
            </a:r>
            <a:r>
              <a:rPr lang="en-US" altLang="ko-KR" dirty="0"/>
              <a:t>, Run</a:t>
            </a:r>
            <a:r>
              <a:rPr lang="ko-KR" altLang="en-US" dirty="0"/>
              <a:t>되고 있는 컨테이너를 기반으로 그것을 이미지로 </a:t>
            </a:r>
            <a:r>
              <a:rPr lang="ko-KR" altLang="en-US" dirty="0" smtClean="0"/>
              <a:t>만든다</a:t>
            </a:r>
            <a:r>
              <a:rPr lang="en-US" altLang="ko-KR" b="1" dirty="0" smtClean="0"/>
              <a:t>.</a:t>
            </a:r>
          </a:p>
          <a:p>
            <a:pPr lvl="1" fontAlgn="base"/>
            <a:endParaRPr lang="en-US" altLang="ko-KR" b="1" dirty="0"/>
          </a:p>
          <a:p>
            <a:pPr fontAlgn="base"/>
            <a:r>
              <a:rPr lang="en-US" altLang="ko-KR" dirty="0" err="1" smtClean="0"/>
              <a:t>Dockerfile</a:t>
            </a:r>
            <a:r>
              <a:rPr lang="ko-KR" altLang="en-US" dirty="0" smtClean="0"/>
              <a:t>이라는 </a:t>
            </a:r>
            <a:r>
              <a:rPr lang="ko-KR" altLang="en-US" dirty="0"/>
              <a:t>일종의 주문서같은 파일을 먼저 기록하고</a:t>
            </a:r>
            <a:r>
              <a:rPr lang="en-US" altLang="ko-KR" dirty="0"/>
              <a:t>, </a:t>
            </a:r>
            <a:r>
              <a:rPr lang="ko-KR" altLang="en-US" dirty="0"/>
              <a:t>내가 만들고자 하는 이미지에 필요한 것들을 </a:t>
            </a:r>
            <a:r>
              <a:rPr lang="ko-KR" altLang="en-US" dirty="0" smtClean="0"/>
              <a:t>구체적으로 </a:t>
            </a:r>
            <a:r>
              <a:rPr lang="ko-KR" altLang="en-US" dirty="0"/>
              <a:t>적어 그대로 이미지로 </a:t>
            </a:r>
            <a:r>
              <a:rPr lang="ko-KR" altLang="en-US" dirty="0" smtClean="0"/>
              <a:t>만든다</a:t>
            </a:r>
            <a:r>
              <a:rPr lang="en-US" altLang="ko-KR" b="1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605275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Dockerfile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1743"/>
          </a:xfrm>
        </p:spPr>
        <p:txBody>
          <a:bodyPr/>
          <a:lstStyle/>
          <a:p>
            <a:r>
              <a:rPr lang="ko-KR" altLang="en-US" dirty="0" smtClean="0"/>
              <a:t>특정 위치에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파일 작성</a:t>
            </a:r>
            <a:endParaRPr lang="en-US" altLang="ko-KR" dirty="0" smtClean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838200" y="3108993"/>
            <a:ext cx="10515600" cy="90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 smtClean="0"/>
              <a:t>같은 위치에 </a:t>
            </a:r>
            <a:r>
              <a:rPr lang="en-US" altLang="ko-KR" dirty="0" err="1" smtClean="0"/>
              <a:t>Dockerfile</a:t>
            </a:r>
            <a:r>
              <a:rPr lang="ko-KR" altLang="en-US" dirty="0" smtClean="0"/>
              <a:t>작성</a:t>
            </a:r>
            <a:endParaRPr lang="en-US" altLang="ko-KR" b="1" dirty="0" smtClean="0"/>
          </a:p>
          <a:p>
            <a:pPr lvl="1" fontAlgn="base"/>
            <a:endParaRPr lang="en-US" altLang="ko-K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97769" y="4010526"/>
            <a:ext cx="5882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FROM  </a:t>
            </a:r>
            <a:r>
              <a:rPr lang="en-US" altLang="ko-KR" sz="2400" dirty="0" err="1" smtClean="0"/>
              <a:t>nginx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COPY  index.html /</a:t>
            </a:r>
            <a:r>
              <a:rPr lang="en-US" altLang="ko-KR" sz="2400" dirty="0" err="1"/>
              <a:t>usr</a:t>
            </a:r>
            <a:r>
              <a:rPr lang="en-US" altLang="ko-KR" sz="2400" dirty="0"/>
              <a:t>/share/</a:t>
            </a:r>
            <a:r>
              <a:rPr lang="en-US" altLang="ko-KR" sz="2400" dirty="0" err="1"/>
              <a:t>nginx</a:t>
            </a:r>
            <a:r>
              <a:rPr lang="en-US" altLang="ko-KR" sz="2400" dirty="0"/>
              <a:t>/html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3376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도커의</a:t>
            </a:r>
            <a:r>
              <a:rPr lang="ko-KR" altLang="en-US" dirty="0" smtClean="0"/>
              <a:t> 움직임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20252" y="1556084"/>
            <a:ext cx="8807115" cy="4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742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WSL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이건 </a:t>
            </a:r>
            <a:r>
              <a:rPr lang="en-US" altLang="ko-KR" dirty="0" smtClean="0"/>
              <a:t>Docker Desktop</a:t>
            </a:r>
            <a:r>
              <a:rPr lang="ko-KR" altLang="en-US" dirty="0" smtClean="0"/>
              <a:t>을 설치할 때 </a:t>
            </a:r>
            <a:r>
              <a:rPr lang="ko-KR" altLang="en-US" dirty="0" err="1" smtClean="0"/>
              <a:t>설치가능함</a:t>
            </a:r>
            <a:r>
              <a:rPr lang="ko-KR" altLang="en-US" dirty="0" smtClean="0"/>
              <a:t> 패스</a:t>
            </a:r>
            <a:endParaRPr lang="en-US" altLang="ko-KR" dirty="0" smtClean="0"/>
          </a:p>
          <a:p>
            <a:r>
              <a:rPr lang="en-US" altLang="ko-KR" dirty="0" smtClean="0"/>
              <a:t>Docker Desktop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Docker Desktop</a:t>
            </a:r>
            <a:r>
              <a:rPr lang="ko-KR" altLang="en-US" dirty="0" smtClean="0"/>
              <a:t>설치 후 실행하면 샘플 컨테이너를 실행할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-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창에서 다음의 명령을 그대로 실행</a:t>
            </a:r>
            <a:r>
              <a:rPr lang="en-US" altLang="ko-KR" dirty="0" smtClean="0"/>
              <a:t>!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Docker run -d -p 80:80  docker/getting-started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위의 내용은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웹서버를</a:t>
            </a:r>
            <a:r>
              <a:rPr lang="ko-KR" altLang="en-US" dirty="0" smtClean="0"/>
              <a:t> 컨테이너에 담아 실행한 예시다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400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도커의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4423611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dirty="0" smtClean="0"/>
              <a:t>컨테이너 레이어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별도의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컨테이너들 끼리 공유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379368" y="1825625"/>
            <a:ext cx="3974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609346" y="1886618"/>
            <a:ext cx="4523875" cy="43513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이미지 레이어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컨테이너들이 공유하는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471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명령어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6368" y="2203937"/>
            <a:ext cx="9337431" cy="867509"/>
          </a:xfrm>
        </p:spPr>
        <p:txBody>
          <a:bodyPr/>
          <a:lstStyle/>
          <a:p>
            <a:r>
              <a:rPr lang="en-US" altLang="ko-KR" dirty="0" smtClean="0"/>
              <a:t>docker {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}  {</a:t>
            </a:r>
            <a:r>
              <a:rPr lang="ko-KR" altLang="en-US" dirty="0" smtClean="0"/>
              <a:t>커맨드</a:t>
            </a:r>
            <a:r>
              <a:rPr lang="en-US" altLang="ko-KR" dirty="0" smtClean="0"/>
              <a:t>}  {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}  {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}</a:t>
            </a:r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751385"/>
            <a:ext cx="8634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 </a:t>
            </a:r>
            <a:r>
              <a:rPr lang="en-US" altLang="ko-KR" sz="4000" dirty="0" smtClean="0"/>
              <a:t>- </a:t>
            </a:r>
            <a:r>
              <a:rPr lang="ko-KR" altLang="en-US" sz="4000" dirty="0" smtClean="0"/>
              <a:t>대표적인 </a:t>
            </a:r>
            <a:r>
              <a:rPr lang="ko-KR" altLang="en-US" sz="4000" dirty="0" err="1" smtClean="0"/>
              <a:t>관리커맨드</a:t>
            </a:r>
            <a:r>
              <a:rPr lang="ko-KR" altLang="en-US" sz="4000" dirty="0" smtClean="0"/>
              <a:t> 대상</a:t>
            </a:r>
            <a:endParaRPr lang="ko-KR" altLang="en-US" sz="4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016368" y="4705455"/>
            <a:ext cx="9337431" cy="1578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docker [container , image , volume , network, ...]</a:t>
            </a:r>
          </a:p>
          <a:p>
            <a:r>
              <a:rPr lang="en-US" altLang="ko-KR" dirty="0" smtClean="0"/>
              <a:t>docker [</a:t>
            </a:r>
            <a:r>
              <a:rPr lang="ko-KR" altLang="en-US" dirty="0" smtClean="0"/>
              <a:t>커맨드 대상</a:t>
            </a:r>
            <a:r>
              <a:rPr lang="en-US" altLang="ko-KR" dirty="0" smtClean="0"/>
              <a:t>] --help</a:t>
            </a:r>
            <a:br>
              <a:rPr lang="en-US" altLang="ko-KR" dirty="0" smtClean="0"/>
            </a:br>
            <a:r>
              <a:rPr lang="en-US" altLang="ko-KR" dirty="0" smtClean="0"/>
              <a:t>   (</a:t>
            </a:r>
            <a:r>
              <a:rPr lang="ko-KR" altLang="en-US" dirty="0" smtClean="0"/>
              <a:t>입력한 커맨드 대상에서 사용할 수 있는 리스트를 확인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0785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r>
              <a:rPr lang="ko-KR" altLang="ko-KR" dirty="0"/>
              <a:t>관련 커맨드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6680221"/>
              </p:ext>
            </p:extLst>
          </p:nvPr>
        </p:nvGraphicFramePr>
        <p:xfrm>
          <a:off x="586155" y="1453658"/>
          <a:ext cx="11090031" cy="522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0">
                  <a:extLst>
                    <a:ext uri="{9D8B030D-6E8A-4147-A177-3AD203B41FA5}">
                      <a16:colId xmlns:a16="http://schemas.microsoft.com/office/drawing/2014/main" xmlns="" val="1083613560"/>
                    </a:ext>
                  </a:extLst>
                </a:gridCol>
                <a:gridCol w="5447324">
                  <a:extLst>
                    <a:ext uri="{9D8B030D-6E8A-4147-A177-3AD203B41FA5}">
                      <a16:colId xmlns:a16="http://schemas.microsoft.com/office/drawing/2014/main" xmlns="" val="1110027289"/>
                    </a:ext>
                  </a:extLst>
                </a:gridCol>
                <a:gridCol w="3696677">
                  <a:extLst>
                    <a:ext uri="{9D8B030D-6E8A-4147-A177-3AD203B41FA5}">
                      <a16:colId xmlns:a16="http://schemas.microsoft.com/office/drawing/2014/main" xmlns="" val="2566360321"/>
                    </a:ext>
                  </a:extLst>
                </a:gridCol>
              </a:tblGrid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커맨드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주요 옵션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3576630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컨테이너 실행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1803485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컨테이너 정지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3941912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컨테이너 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--name, -e, -p, -v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787506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이미지를 내려 받고 컨테이너를 생성 및 실행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--name, -e, -p, -v, -d, -l, -t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3671870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컨테이너 삭제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-f, -v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5212539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exec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컨테이너에서 프로그램 실행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-l, -t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6277801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컨테이너 목록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-a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1984531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컨테이너와 소스들 간 파일 복사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704898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컨테이너를 이미지로 변환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776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188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ko-KR" dirty="0" smtClean="0"/>
              <a:t>관련 </a:t>
            </a:r>
            <a:r>
              <a:rPr lang="ko-KR" altLang="ko-KR" dirty="0"/>
              <a:t>커맨드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6122166"/>
              </p:ext>
            </p:extLst>
          </p:nvPr>
        </p:nvGraphicFramePr>
        <p:xfrm>
          <a:off x="586155" y="1453658"/>
          <a:ext cx="11090031" cy="434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0">
                  <a:extLst>
                    <a:ext uri="{9D8B030D-6E8A-4147-A177-3AD203B41FA5}">
                      <a16:colId xmlns:a16="http://schemas.microsoft.com/office/drawing/2014/main" xmlns="" val="1083613560"/>
                    </a:ext>
                  </a:extLst>
                </a:gridCol>
                <a:gridCol w="5447324">
                  <a:extLst>
                    <a:ext uri="{9D8B030D-6E8A-4147-A177-3AD203B41FA5}">
                      <a16:colId xmlns:a16="http://schemas.microsoft.com/office/drawing/2014/main" xmlns="" val="1110027289"/>
                    </a:ext>
                  </a:extLst>
                </a:gridCol>
                <a:gridCol w="3696677">
                  <a:extLst>
                    <a:ext uri="{9D8B030D-6E8A-4147-A177-3AD203B41FA5}">
                      <a16:colId xmlns:a16="http://schemas.microsoft.com/office/drawing/2014/main" xmlns="" val="2566360321"/>
                    </a:ext>
                  </a:extLst>
                </a:gridCol>
              </a:tblGrid>
              <a:tr h="3335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커맨드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주요 옵션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3576630"/>
                  </a:ext>
                </a:extLst>
              </a:tr>
              <a:tr h="86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이미지를 </a:t>
                      </a:r>
                      <a:r>
                        <a:rPr lang="ko-KR" altLang="en-US" dirty="0" err="1" smtClean="0"/>
                        <a:t>내려받음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1803485"/>
                  </a:ext>
                </a:extLst>
              </a:tr>
              <a:tr h="1051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삭제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3941912"/>
                  </a:ext>
                </a:extLst>
              </a:tr>
              <a:tr h="977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가지고 있는 이미지 목록을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787506"/>
                  </a:ext>
                </a:extLst>
              </a:tr>
              <a:tr h="1087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-t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3671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8226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2722929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필요한 것들을 담아둔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집합체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098324" y="1825625"/>
            <a:ext cx="4038600" cy="27229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컨테이너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이미지가 메모리 상에 실행된 인스턴스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5298831" y="2344615"/>
            <a:ext cx="1570892" cy="1594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실행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0507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827</Words>
  <Application>Microsoft Office PowerPoint</Application>
  <PresentationFormat>사용자 지정</PresentationFormat>
  <Paragraphs>210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Docker</vt:lpstr>
      <vt:lpstr>도커를 사용하는 이유</vt:lpstr>
      <vt:lpstr>도커의 움직임</vt:lpstr>
      <vt:lpstr>도커 설치</vt:lpstr>
      <vt:lpstr>도커의 구조</vt:lpstr>
      <vt:lpstr>도커 명령어 구조</vt:lpstr>
      <vt:lpstr>container관련 커맨드</vt:lpstr>
      <vt:lpstr>image관련 커맨드</vt:lpstr>
      <vt:lpstr>Image와 Container의 차이</vt:lpstr>
      <vt:lpstr>도커의 구동</vt:lpstr>
      <vt:lpstr>도커 실습</vt:lpstr>
      <vt:lpstr>도커 실습</vt:lpstr>
      <vt:lpstr>도커 실습</vt:lpstr>
      <vt:lpstr>도커 실습</vt:lpstr>
      <vt:lpstr>도커 실습</vt:lpstr>
      <vt:lpstr>도커 실습 - 초기화하기 : </vt:lpstr>
      <vt:lpstr>도커 실습 – attach: 터미널 연결</vt:lpstr>
      <vt:lpstr>도커 실습 - exec옵션: </vt:lpstr>
      <vt:lpstr>도커 실습 - volumn옵션: </vt:lpstr>
      <vt:lpstr>도커 실습 – commit: 이미지 굽기 </vt:lpstr>
      <vt:lpstr>도커 실습 – commit: 이미지 굽기 </vt:lpstr>
      <vt:lpstr>도커 실습 – commit: 이미지 굽기</vt:lpstr>
      <vt:lpstr>도커 실습 – commit: 이미지 굽기 </vt:lpstr>
      <vt:lpstr>도커 실습 – commit: 이미지 굽기 </vt:lpstr>
      <vt:lpstr>도커 실습 – push: 이미지 올리기 </vt:lpstr>
      <vt:lpstr>도커 실습 – 컨테이너 생성 </vt:lpstr>
      <vt:lpstr>도커 실습 – Dockerfile</vt:lpstr>
      <vt:lpstr>도커 실습 – Dockerfile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오경주</dc:creator>
  <cp:lastModifiedBy>User</cp:lastModifiedBy>
  <cp:revision>58</cp:revision>
  <dcterms:created xsi:type="dcterms:W3CDTF">2024-08-15T09:35:57Z</dcterms:created>
  <dcterms:modified xsi:type="dcterms:W3CDTF">2024-08-19T07:09:55Z</dcterms:modified>
</cp:coreProperties>
</file>