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34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51" y="5114110"/>
            <a:ext cx="4186898" cy="6440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2382" y="2489561"/>
            <a:ext cx="11890346" cy="182752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6477" y="9491694"/>
            <a:ext cx="804260" cy="4254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3552" y="4465222"/>
            <a:ext cx="11771892" cy="212744"/>
            <a:chOff x="993552" y="4465222"/>
            <a:chExt cx="11771892" cy="2127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552" y="4465222"/>
              <a:ext cx="11771892" cy="2127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65444" y="3731716"/>
            <a:ext cx="5201851" cy="5201851"/>
            <a:chOff x="12765444" y="3731716"/>
            <a:chExt cx="5201851" cy="52018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65444" y="3731716"/>
              <a:ext cx="5201851" cy="52018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3553" y="643111"/>
            <a:ext cx="16298609" cy="689867"/>
            <a:chOff x="993553" y="643111"/>
            <a:chExt cx="16298609" cy="6898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93553" y="1205130"/>
              <a:ext cx="16298609" cy="127849"/>
              <a:chOff x="993553" y="1205130"/>
              <a:chExt cx="16298609" cy="12784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93553" y="1205130"/>
                <a:ext cx="16298609" cy="12784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5240" y="582161"/>
              <a:ext cx="7710527" cy="68063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5544" y="6732204"/>
            <a:ext cx="9034166" cy="6779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521760" y="2981861"/>
            <a:ext cx="10821488" cy="2886095"/>
            <a:chOff x="3521760" y="2981861"/>
            <a:chExt cx="10821488" cy="288609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1760" y="2981861"/>
              <a:ext cx="10821488" cy="2886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09747" y="2776874"/>
            <a:ext cx="3296068" cy="3296068"/>
            <a:chOff x="10209747" y="2776874"/>
            <a:chExt cx="3296068" cy="32960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09747" y="2776874"/>
              <a:ext cx="3296068" cy="32960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3553" y="643111"/>
            <a:ext cx="16298609" cy="689867"/>
            <a:chOff x="993553" y="643111"/>
            <a:chExt cx="16298609" cy="6898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93553" y="1205130"/>
              <a:ext cx="16298609" cy="127849"/>
              <a:chOff x="993553" y="1205130"/>
              <a:chExt cx="16298609" cy="12784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93553" y="1205130"/>
                <a:ext cx="16298609" cy="12784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5240" y="582161"/>
              <a:ext cx="7710527" cy="68063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68542" y="5404232"/>
            <a:ext cx="6622033" cy="12111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1519" y="2114829"/>
            <a:ext cx="10861719" cy="7196722"/>
            <a:chOff x="131519" y="2114829"/>
            <a:chExt cx="10861719" cy="71967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519" y="2114829"/>
              <a:ext cx="10861719" cy="71967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3553" y="643111"/>
            <a:ext cx="16298609" cy="689867"/>
            <a:chOff x="993553" y="643111"/>
            <a:chExt cx="16298609" cy="6898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93553" y="1205130"/>
              <a:ext cx="16298609" cy="127849"/>
              <a:chOff x="993553" y="1205130"/>
              <a:chExt cx="16298609" cy="12784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93553" y="1205130"/>
                <a:ext cx="16298609" cy="12784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5240" y="582161"/>
              <a:ext cx="8482917" cy="68063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17659" y="4702792"/>
            <a:ext cx="6997223" cy="16858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48816" y="6875704"/>
            <a:ext cx="6329941" cy="82169"/>
            <a:chOff x="2248816" y="6875704"/>
            <a:chExt cx="6329941" cy="821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8816" y="6875704"/>
              <a:ext cx="6329941" cy="821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34952" y="6831630"/>
            <a:ext cx="6329941" cy="82169"/>
            <a:chOff x="10334952" y="6831630"/>
            <a:chExt cx="6329941" cy="8216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4952" y="6831630"/>
              <a:ext cx="6329941" cy="8216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18013" y="4317665"/>
            <a:ext cx="5622759" cy="16840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34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13950" y="2159451"/>
            <a:ext cx="19088233" cy="7283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34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38095" y="1777290"/>
            <a:ext cx="1276190" cy="883326"/>
            <a:chOff x="5238095" y="1777290"/>
            <a:chExt cx="1276190" cy="88332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238095" y="1777290"/>
              <a:ext cx="1276190" cy="883326"/>
              <a:chOff x="5238095" y="1777290"/>
              <a:chExt cx="1276190" cy="883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16198" y="1654879"/>
                <a:ext cx="2552381" cy="1766651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38095" y="1777290"/>
                <a:ext cx="1276190" cy="883326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2573" y="1814050"/>
              <a:ext cx="1108697" cy="83948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9817" y="1191233"/>
            <a:ext cx="3296654" cy="5154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38095" y="7714286"/>
            <a:ext cx="1276190" cy="883326"/>
            <a:chOff x="5238095" y="7714286"/>
            <a:chExt cx="1276190" cy="88332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238095" y="7714286"/>
              <a:ext cx="1276190" cy="883326"/>
              <a:chOff x="5238095" y="7714286"/>
              <a:chExt cx="1276190" cy="88332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716198" y="7591875"/>
                <a:ext cx="2552381" cy="1766651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238095" y="7714286"/>
                <a:ext cx="1276190" cy="88332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2573" y="7751050"/>
              <a:ext cx="1228678" cy="8394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38095" y="4036025"/>
            <a:ext cx="1276190" cy="883326"/>
            <a:chOff x="5238095" y="4036025"/>
            <a:chExt cx="1276190" cy="88332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238095" y="4036025"/>
              <a:ext cx="1276190" cy="883326"/>
              <a:chOff x="5238095" y="4036025"/>
              <a:chExt cx="1276190" cy="88332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716198" y="3913614"/>
                <a:ext cx="2552381" cy="1766651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238095" y="4036025"/>
                <a:ext cx="1276190" cy="88332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62573" y="4072789"/>
              <a:ext cx="1198916" cy="8394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38095" y="6199522"/>
            <a:ext cx="1276190" cy="883326"/>
            <a:chOff x="5238095" y="6199522"/>
            <a:chExt cx="1276190" cy="88332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238095" y="6199522"/>
              <a:ext cx="1276190" cy="883326"/>
              <a:chOff x="5238095" y="6199522"/>
              <a:chExt cx="1276190" cy="88332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16198" y="6077111"/>
                <a:ext cx="2552381" cy="1766651"/>
              </a:xfrm>
              <a:prstGeom prst="rect">
                <a:avLst/>
              </a:prstGeom>
            </p:spPr>
          </p:pic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238095" y="6199522"/>
                <a:ext cx="1276190" cy="883326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2573" y="6236286"/>
              <a:ext cx="1200126" cy="8394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76190" y="1295238"/>
            <a:ext cx="10812362" cy="7695238"/>
            <a:chOff x="6476190" y="1295238"/>
            <a:chExt cx="10812362" cy="769523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1866" y="-2510524"/>
              <a:ext cx="21624725" cy="15390476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76190" y="1295238"/>
              <a:ext cx="10812362" cy="769523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149620" y="1858954"/>
            <a:ext cx="2423480" cy="75221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49620" y="3259916"/>
            <a:ext cx="4325661" cy="68506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132820" y="7814373"/>
            <a:ext cx="3199118" cy="68506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149620" y="4040649"/>
            <a:ext cx="2794518" cy="67097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148655" y="2815363"/>
            <a:ext cx="9351211" cy="82169"/>
            <a:chOff x="7148655" y="2815363"/>
            <a:chExt cx="9351211" cy="8216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48655" y="2815363"/>
              <a:ext cx="9351211" cy="8216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206766" y="5804066"/>
            <a:ext cx="9351211" cy="82169"/>
            <a:chOff x="7206766" y="5804066"/>
            <a:chExt cx="9351211" cy="8216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06766" y="5804066"/>
              <a:ext cx="9351211" cy="8216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173153" y="7357482"/>
            <a:ext cx="9351211" cy="82169"/>
            <a:chOff x="7173153" y="7357482"/>
            <a:chExt cx="9351211" cy="8216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73153" y="7357482"/>
              <a:ext cx="9351211" cy="82169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149620" y="4815173"/>
            <a:ext cx="5192823" cy="68506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149620" y="6352249"/>
            <a:ext cx="1735756" cy="6614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23017" y="2022046"/>
            <a:ext cx="7097134" cy="7185527"/>
            <a:chOff x="10323017" y="2022046"/>
            <a:chExt cx="7097134" cy="7185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3017" y="2022046"/>
              <a:ext cx="7097134" cy="7185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553" y="643111"/>
            <a:ext cx="16298609" cy="689867"/>
            <a:chOff x="993553" y="643111"/>
            <a:chExt cx="16298609" cy="689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93553" y="1205130"/>
              <a:ext cx="16298609" cy="127849"/>
              <a:chOff x="993553" y="1205130"/>
              <a:chExt cx="16298609" cy="12784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3553" y="1205130"/>
                <a:ext cx="16298609" cy="12784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5239" y="582160"/>
              <a:ext cx="8079071" cy="71833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10382" y="4715534"/>
            <a:ext cx="6297938" cy="31084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78624" y="4083279"/>
            <a:ext cx="6329941" cy="82169"/>
            <a:chOff x="10578624" y="4083279"/>
            <a:chExt cx="6329941" cy="8216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8624" y="4083279"/>
              <a:ext cx="6329941" cy="8216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35063" y="2733927"/>
            <a:ext cx="4728785" cy="121113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93552" y="2409593"/>
            <a:ext cx="8962864" cy="6212855"/>
            <a:chOff x="993552" y="2409593"/>
            <a:chExt cx="8962864" cy="6212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552" y="2409593"/>
              <a:ext cx="8962864" cy="6212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23017" y="2616739"/>
            <a:ext cx="7097134" cy="7185527"/>
            <a:chOff x="10323017" y="2616739"/>
            <a:chExt cx="7097134" cy="7185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3017" y="2616739"/>
              <a:ext cx="7097134" cy="7185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553" y="643111"/>
            <a:ext cx="16298609" cy="689867"/>
            <a:chOff x="993553" y="643111"/>
            <a:chExt cx="16298609" cy="689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93553" y="1205130"/>
              <a:ext cx="16298609" cy="127849"/>
              <a:chOff x="993553" y="1205130"/>
              <a:chExt cx="16298609" cy="12784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3553" y="1205130"/>
                <a:ext cx="16298609" cy="12784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5239" y="582160"/>
              <a:ext cx="9156290" cy="71833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86046" y="4493684"/>
            <a:ext cx="4930634" cy="240255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9863" y="3128730"/>
            <a:ext cx="7075556" cy="77950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74260" y="4195272"/>
            <a:ext cx="7564783" cy="13249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23017" y="2616739"/>
            <a:ext cx="7097134" cy="7185527"/>
            <a:chOff x="10323017" y="2616739"/>
            <a:chExt cx="7097134" cy="7185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3017" y="2616739"/>
              <a:ext cx="7097134" cy="7185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553" y="643111"/>
            <a:ext cx="16298609" cy="689867"/>
            <a:chOff x="993553" y="643111"/>
            <a:chExt cx="16298609" cy="689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93553" y="1205130"/>
              <a:ext cx="16298609" cy="127849"/>
              <a:chOff x="993553" y="1205130"/>
              <a:chExt cx="16298609" cy="12784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3553" y="1205130"/>
                <a:ext cx="16298609" cy="12784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5239" y="582160"/>
              <a:ext cx="9156290" cy="71833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9863" y="3128730"/>
            <a:ext cx="7075556" cy="7795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4260" y="4195272"/>
            <a:ext cx="7564783" cy="13249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97695" y="8088781"/>
            <a:ext cx="1610407" cy="747560"/>
            <a:chOff x="2097695" y="8088781"/>
            <a:chExt cx="1610407" cy="7475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97695" y="8088781"/>
              <a:ext cx="1610407" cy="74756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64941" y="8068568"/>
            <a:ext cx="4325433" cy="79855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86046" y="4493684"/>
            <a:ext cx="4930634" cy="24025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3553" y="643111"/>
            <a:ext cx="16298609" cy="689867"/>
            <a:chOff x="993553" y="643111"/>
            <a:chExt cx="16298609" cy="6898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93553" y="1205130"/>
              <a:ext cx="16298609" cy="127849"/>
              <a:chOff x="993553" y="1205130"/>
              <a:chExt cx="16298609" cy="12784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93553" y="1205130"/>
                <a:ext cx="16298609" cy="12784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5240" y="582161"/>
              <a:ext cx="8294317" cy="7183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3010" y="2904796"/>
            <a:ext cx="9416517" cy="20257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23412" y="5937041"/>
            <a:ext cx="6171429" cy="970181"/>
            <a:chOff x="5723412" y="5937041"/>
            <a:chExt cx="6171429" cy="9701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3412" y="5937041"/>
              <a:ext cx="6171429" cy="9701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93279" y="7249242"/>
            <a:ext cx="6500688" cy="7704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23017" y="2616739"/>
            <a:ext cx="7097134" cy="7185527"/>
            <a:chOff x="10323017" y="2616739"/>
            <a:chExt cx="7097134" cy="7185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3017" y="2616739"/>
              <a:ext cx="7097134" cy="7185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553" y="643111"/>
            <a:ext cx="16298609" cy="689867"/>
            <a:chOff x="993553" y="643111"/>
            <a:chExt cx="16298609" cy="689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93553" y="1205130"/>
              <a:ext cx="16298609" cy="127849"/>
              <a:chOff x="993553" y="1205130"/>
              <a:chExt cx="16298609" cy="12784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3553" y="1205130"/>
                <a:ext cx="16298609" cy="12784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5240" y="582161"/>
              <a:ext cx="9573489" cy="7183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9977" y="1506990"/>
            <a:ext cx="8075819" cy="8366901"/>
            <a:chOff x="1359977" y="1506990"/>
            <a:chExt cx="8075819" cy="83669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977" y="1506990"/>
              <a:ext cx="8075819" cy="836690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0037" y="3570284"/>
            <a:ext cx="6144063" cy="96633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0448" y="5000708"/>
            <a:ext cx="6242920" cy="9663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80037" y="6338541"/>
            <a:ext cx="5863796" cy="966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3553" y="643111"/>
            <a:ext cx="16298609" cy="689867"/>
            <a:chOff x="993553" y="643111"/>
            <a:chExt cx="16298609" cy="6898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93553" y="1205130"/>
              <a:ext cx="16298609" cy="127849"/>
              <a:chOff x="993553" y="1205130"/>
              <a:chExt cx="16298609" cy="12784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93553" y="1205130"/>
                <a:ext cx="16298609" cy="12784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5240" y="582161"/>
              <a:ext cx="9573489" cy="718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0318" y="3328985"/>
            <a:ext cx="8559342" cy="4512438"/>
            <a:chOff x="1440318" y="3328985"/>
            <a:chExt cx="8559342" cy="45124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0318" y="3328985"/>
              <a:ext cx="8559342" cy="451243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64322" y="4248248"/>
            <a:ext cx="5941882" cy="9663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64322" y="6605282"/>
            <a:ext cx="6437168" cy="5435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23017" y="2616739"/>
            <a:ext cx="7097134" cy="7185527"/>
            <a:chOff x="10323017" y="2616739"/>
            <a:chExt cx="7097134" cy="718552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23017" y="2616739"/>
              <a:ext cx="7097134" cy="71855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3553" y="643111"/>
            <a:ext cx="16298609" cy="689867"/>
            <a:chOff x="993553" y="643111"/>
            <a:chExt cx="16298609" cy="6898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93553" y="1205130"/>
              <a:ext cx="16298609" cy="127849"/>
              <a:chOff x="993553" y="1205130"/>
              <a:chExt cx="16298609" cy="12784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93553" y="1205130"/>
                <a:ext cx="16298609" cy="12784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5240" y="582161"/>
              <a:ext cx="9573489" cy="7183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507" y="4543343"/>
            <a:ext cx="6673394" cy="6779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01362" y="1877747"/>
            <a:ext cx="9563859" cy="7555656"/>
            <a:chOff x="7701362" y="1877747"/>
            <a:chExt cx="9563859" cy="75556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1362" y="1877747"/>
              <a:ext cx="9563859" cy="75556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7779" y="8577240"/>
            <a:ext cx="4791227" cy="970449"/>
            <a:chOff x="7457779" y="8577240"/>
            <a:chExt cx="4791227" cy="9704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7779" y="8577240"/>
              <a:ext cx="4791227" cy="970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2022-06-03T10:03:26Z</dcterms:created>
  <dcterms:modified xsi:type="dcterms:W3CDTF">2022-06-03T10:03:26Z</dcterms:modified>
</cp:coreProperties>
</file>