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3DF937-37F3-4376-A316-BD403535942B}" v="4" dt="2020-07-22T06:26:48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55" d="100"/>
          <a:sy n="55" d="100"/>
        </p:scale>
        <p:origin x="116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unyeong Choi" userId="8d3f6f67c92455aa" providerId="LiveId" clId="{E53DF937-37F3-4376-A316-BD403535942B}"/>
    <pc:docChg chg="undo custSel modSld">
      <pc:chgData name="Geunyeong Choi" userId="8d3f6f67c92455aa" providerId="LiveId" clId="{E53DF937-37F3-4376-A316-BD403535942B}" dt="2020-07-22T06:27:37.491" v="288" actId="20577"/>
      <pc:docMkLst>
        <pc:docMk/>
      </pc:docMkLst>
      <pc:sldChg chg="modSp mod">
        <pc:chgData name="Geunyeong Choi" userId="8d3f6f67c92455aa" providerId="LiveId" clId="{E53DF937-37F3-4376-A316-BD403535942B}" dt="2020-07-22T06:27:37.491" v="288" actId="20577"/>
        <pc:sldMkLst>
          <pc:docMk/>
          <pc:sldMk cId="2210404762" sldId="256"/>
        </pc:sldMkLst>
        <pc:graphicFrameChg chg="mod modGraphic">
          <ac:chgData name="Geunyeong Choi" userId="8d3f6f67c92455aa" providerId="LiveId" clId="{E53DF937-37F3-4376-A316-BD403535942B}" dt="2020-07-22T06:27:37.491" v="288" actId="20577"/>
          <ac:graphicFrameMkLst>
            <pc:docMk/>
            <pc:sldMk cId="2210404762" sldId="256"/>
            <ac:graphicFrameMk id="4" creationId="{C7EA6250-1640-4553-AA25-16A1ADFD091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EFBE9-773C-45EB-B90D-07668EC69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E39713-3CC8-489C-A246-ADFC97D50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88C9A-878D-4BA2-8F4C-B2BD0A07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8FF01-464E-4512-A739-C7908D3D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879D1-9DB9-48ED-BFC0-F18C5912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94C4A-F176-4550-A2DB-3B7BB9DE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FAA0C4-61F7-46D7-BF0C-05E3E0398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1C65DE-2A74-4289-BEBA-F1CF1076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FABBC-3FEE-45D5-85BA-5572E3C9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E8306-ABEB-4EF2-83CD-D7BC6161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5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BF2F87-8AD9-46CB-96E6-3A04E00D3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EDBD7-4CA9-4C5A-932C-0ABBF5B81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31FA58-75B8-407A-A9F1-D564B43C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90EE7-3357-4E8D-ACEA-075FF11A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3014B-007C-4C59-A712-C30741439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35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890C7-C8EC-48D4-9731-C1499A4F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9747D-0AE9-4AA1-AB82-60F2A9BE3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89A93-E5C8-4B53-9090-1629ACAA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B7083-5940-4375-A884-63E4E4CE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DA3B7-B1D1-4D76-A8E2-382AEA7AC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71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7367A-3AAB-440F-81A8-247EB4FE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C4BA4-0C45-46E9-AC21-831722E0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AD3BD-04D6-4C61-888C-ECF31832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C03A3-D7D0-4CF0-94EF-766580E8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F7F04B-DAF1-436E-AF42-C012F8F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2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B177F-DC8A-46CB-BEA5-711CD868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8C1FD-E714-4AAF-A47D-740DC2B00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DBCBC6-7F33-4CFB-A875-B96C2DAA1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6ADD78-F875-4232-8C2C-44F63070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8867E-059A-437B-A1F5-54151F23B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1F2D6-7CDF-4039-85AB-EAC28039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62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DF6AA-6E1B-47E8-8F59-BFDF5A9C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150832-AB94-4322-9329-FDD5F063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B8A8F4-9F8F-446F-B302-B62C6A4B0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6B092-6115-4877-B30F-9C911F862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EFD844-A38B-4833-A2F8-ECEC85F4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FF30E6-B1B4-4028-8E83-14A71681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D8A5E5-4F13-49A3-9050-B5C8C031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A82891-5AAE-4212-B580-40659255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0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5BA01-C014-4700-935D-F0F72FD8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9C6E02-EFFC-4021-BB09-1C2CDEA1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F55045-EE8B-4736-895A-C7EB05FD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AE5B56-0A58-4295-A545-9955F3AC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8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88995C-EF85-44B2-A4AF-879B8F31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1B4DB5-2976-4743-8688-1FB31CB8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8FD502-9937-4AD8-B253-2ABA5DD2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090E7-BDEF-4983-BEF8-571B31DD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5657E-DF99-4F16-831E-D59962E26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246B90-3E74-4E4F-95BD-7DCF0F465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104B90-DA04-4659-A32B-CCC13B33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979747-5C32-42D3-B6EE-D99DF7B5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C8C382-F5FC-4B5E-9C5D-3117398E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32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377C8-7C49-4B2D-88BB-DD7F0AFF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01F210-89C3-4EA1-B9DC-C266422AB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AD4D11-02D5-4FC6-B2EA-DC850E689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5E777-146D-42F3-A17B-07B8860F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CB87A-3220-4E44-98D4-305804CD585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7693B8-EEFE-42F4-954D-70C57F9C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CE7F1-CF85-4B19-A432-2E564F5F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0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AFB26E-0867-48E8-A5B1-BE64EB31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46DAF-12F5-4671-8237-AA3B72CD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71489-9124-44FF-9E81-5100D0836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CB87A-3220-4E44-98D4-305804CD585E}" type="datetimeFigureOut">
              <a:rPr lang="ko-KR" altLang="en-US" smtClean="0"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C8482-2A36-4D51-9EDD-1B454B09D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883FEA-270A-4F6B-9892-7707D5388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D3521-F9CC-491D-9684-0C434C536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4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7EA6250-1640-4553-AA25-16A1ADFD0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3449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79830384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2446470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409598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5972368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67130551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Model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40908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L7</a:t>
                      </a:r>
                      <a:r>
                        <a:rPr lang="en-US" altLang="ko-KR" sz="2400"/>
                        <a:t>(Firewall)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SSH, FTP,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Telnet,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SMTP, POP3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0352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08023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4028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L4(NAT)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28653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L3(Router)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96491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L2(Switch)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</a:t>
                      </a:r>
                      <a:r>
                        <a:rPr lang="en-US" altLang="ko-KR" sz="2400"/>
                        <a:t>, </a:t>
                      </a:r>
                    </a:p>
                    <a:p>
                      <a:pPr algn="ctr" latinLnBrk="1"/>
                      <a:r>
                        <a:rPr lang="en-US" altLang="ko-KR" sz="2400"/>
                        <a:t>Frame Relay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47381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201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0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65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Geunyeong Choi</dc:creator>
  <cp:lastModifiedBy>Geunyeong Choi</cp:lastModifiedBy>
  <cp:revision>1</cp:revision>
  <dcterms:created xsi:type="dcterms:W3CDTF">2020-07-12T11:02:57Z</dcterms:created>
  <dcterms:modified xsi:type="dcterms:W3CDTF">2020-07-22T06:27:49Z</dcterms:modified>
</cp:coreProperties>
</file>