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5.png"/><Relationship Id="rId3" Type="http://schemas.openxmlformats.org/officeDocument/2006/relationships/image" Target="../media/image376.png"/><Relationship Id="rId4" Type="http://schemas.openxmlformats.org/officeDocument/2006/relationships/image" Target="../media/image377.png"/><Relationship Id="rId5" Type="http://schemas.openxmlformats.org/officeDocument/2006/relationships/image" Target="../media/image378.png"/><Relationship Id="rId6" Type="http://schemas.openxmlformats.org/officeDocument/2006/relationships/image" Target="../media/image379.png"/><Relationship Id="rId7" Type="http://schemas.openxmlformats.org/officeDocument/2006/relationships/image" Target="../media/image380.png"/><Relationship Id="rId8" Type="http://schemas.openxmlformats.org/officeDocument/2006/relationships/image" Target="../media/image381.png"/><Relationship Id="rId9" Type="http://schemas.openxmlformats.org/officeDocument/2006/relationships/image" Target="../media/image382.png"/><Relationship Id="rId10" Type="http://schemas.openxmlformats.org/officeDocument/2006/relationships/image" Target="../media/image383.png"/><Relationship Id="rId11" Type="http://schemas.openxmlformats.org/officeDocument/2006/relationships/image" Target="../media/image384.png"/><Relationship Id="rId12" Type="http://schemas.openxmlformats.org/officeDocument/2006/relationships/image" Target="../media/image385.png"/><Relationship Id="rId13" Type="http://schemas.openxmlformats.org/officeDocument/2006/relationships/image" Target="../media/image386.png"/><Relationship Id="rId14" Type="http://schemas.openxmlformats.org/officeDocument/2006/relationships/image" Target="../media/image387.png"/><Relationship Id="rId15" Type="http://schemas.openxmlformats.org/officeDocument/2006/relationships/image" Target="../media/image388.png"/><Relationship Id="rId16" Type="http://schemas.openxmlformats.org/officeDocument/2006/relationships/image" Target="../media/image389.png"/><Relationship Id="rId17" Type="http://schemas.openxmlformats.org/officeDocument/2006/relationships/image" Target="../media/image390.png"/><Relationship Id="rId18" Type="http://schemas.openxmlformats.org/officeDocument/2006/relationships/image" Target="../media/image391.png"/><Relationship Id="rId19" Type="http://schemas.openxmlformats.org/officeDocument/2006/relationships/image" Target="../media/image392.png"/><Relationship Id="rId20" Type="http://schemas.openxmlformats.org/officeDocument/2006/relationships/image" Target="../media/image393.png"/><Relationship Id="rId21" Type="http://schemas.openxmlformats.org/officeDocument/2006/relationships/image" Target="../media/image394.png"/><Relationship Id="rId22" Type="http://schemas.openxmlformats.org/officeDocument/2006/relationships/image" Target="../media/image395.png"/><Relationship Id="rId23" Type="http://schemas.openxmlformats.org/officeDocument/2006/relationships/image" Target="../media/image396.png"/><Relationship Id="rId24" Type="http://schemas.openxmlformats.org/officeDocument/2006/relationships/image" Target="../media/image397.png"/><Relationship Id="rId25" Type="http://schemas.openxmlformats.org/officeDocument/2006/relationships/image" Target="../media/image398.png"/><Relationship Id="rId26" Type="http://schemas.openxmlformats.org/officeDocument/2006/relationships/image" Target="../media/image399.png"/><Relationship Id="rId27" Type="http://schemas.openxmlformats.org/officeDocument/2006/relationships/image" Target="../media/image400.png"/><Relationship Id="rId28" Type="http://schemas.openxmlformats.org/officeDocument/2006/relationships/image" Target="../media/image401.png"/><Relationship Id="rId29" Type="http://schemas.openxmlformats.org/officeDocument/2006/relationships/image" Target="../media/image402.png"/><Relationship Id="rId30" Type="http://schemas.openxmlformats.org/officeDocument/2006/relationships/image" Target="../media/image403.png"/><Relationship Id="rId31" Type="http://schemas.openxmlformats.org/officeDocument/2006/relationships/image" Target="../media/image404.png"/><Relationship Id="rId32" Type="http://schemas.openxmlformats.org/officeDocument/2006/relationships/image" Target="../media/image405.png"/><Relationship Id="rId33" Type="http://schemas.openxmlformats.org/officeDocument/2006/relationships/image" Target="../media/image406.png"/><Relationship Id="rId34" Type="http://schemas.openxmlformats.org/officeDocument/2006/relationships/image" Target="../media/image407.png"/><Relationship Id="rId35" Type="http://schemas.openxmlformats.org/officeDocument/2006/relationships/image" Target="../media/image408.png"/><Relationship Id="rId36" Type="http://schemas.openxmlformats.org/officeDocument/2006/relationships/image" Target="../media/image409.png"/><Relationship Id="rId37" Type="http://schemas.openxmlformats.org/officeDocument/2006/relationships/image" Target="../media/image410.png"/><Relationship Id="rId38" Type="http://schemas.openxmlformats.org/officeDocument/2006/relationships/image" Target="../media/image411.png"/><Relationship Id="rId39" Type="http://schemas.openxmlformats.org/officeDocument/2006/relationships/image" Target="../media/image412.png"/><Relationship Id="rId40" Type="http://schemas.openxmlformats.org/officeDocument/2006/relationships/image" Target="../media/image413.png"/><Relationship Id="rId41" Type="http://schemas.openxmlformats.org/officeDocument/2006/relationships/image" Target="../media/image414.png"/><Relationship Id="rId42" Type="http://schemas.openxmlformats.org/officeDocument/2006/relationships/image" Target="../media/image415.png"/><Relationship Id="rId43" Type="http://schemas.openxmlformats.org/officeDocument/2006/relationships/image" Target="../media/image416.png"/><Relationship Id="rId44" Type="http://schemas.openxmlformats.org/officeDocument/2006/relationships/image" Target="../media/image4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8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image" Target="../media/image421.png"/><Relationship Id="rId6" Type="http://schemas.openxmlformats.org/officeDocument/2006/relationships/image" Target="../media/image422.png"/><Relationship Id="rId7" Type="http://schemas.openxmlformats.org/officeDocument/2006/relationships/image" Target="../media/image423.png"/><Relationship Id="rId8" Type="http://schemas.openxmlformats.org/officeDocument/2006/relationships/image" Target="../media/image424.png"/><Relationship Id="rId9" Type="http://schemas.openxmlformats.org/officeDocument/2006/relationships/image" Target="../media/image425.png"/><Relationship Id="rId10" Type="http://schemas.openxmlformats.org/officeDocument/2006/relationships/image" Target="../media/image426.png"/><Relationship Id="rId11" Type="http://schemas.openxmlformats.org/officeDocument/2006/relationships/image" Target="../media/image427.png"/><Relationship Id="rId12" Type="http://schemas.openxmlformats.org/officeDocument/2006/relationships/image" Target="../media/image428.png"/><Relationship Id="rId13" Type="http://schemas.openxmlformats.org/officeDocument/2006/relationships/image" Target="../media/image429.png"/><Relationship Id="rId14" Type="http://schemas.openxmlformats.org/officeDocument/2006/relationships/image" Target="../media/image430.png"/><Relationship Id="rId15" Type="http://schemas.openxmlformats.org/officeDocument/2006/relationships/image" Target="../media/image431.png"/><Relationship Id="rId16" Type="http://schemas.openxmlformats.org/officeDocument/2006/relationships/image" Target="../media/image432.png"/><Relationship Id="rId17" Type="http://schemas.openxmlformats.org/officeDocument/2006/relationships/image" Target="../media/image433.png"/><Relationship Id="rId18" Type="http://schemas.openxmlformats.org/officeDocument/2006/relationships/image" Target="../media/image434.png"/><Relationship Id="rId19" Type="http://schemas.openxmlformats.org/officeDocument/2006/relationships/image" Target="../media/image435.png"/><Relationship Id="rId20" Type="http://schemas.openxmlformats.org/officeDocument/2006/relationships/image" Target="../media/image436.png"/><Relationship Id="rId21" Type="http://schemas.openxmlformats.org/officeDocument/2006/relationships/image" Target="../media/image437.png"/><Relationship Id="rId22" Type="http://schemas.openxmlformats.org/officeDocument/2006/relationships/image" Target="../media/image438.png"/><Relationship Id="rId23" Type="http://schemas.openxmlformats.org/officeDocument/2006/relationships/image" Target="../media/image439.png"/><Relationship Id="rId24" Type="http://schemas.openxmlformats.org/officeDocument/2006/relationships/image" Target="../media/image440.png"/><Relationship Id="rId25" Type="http://schemas.openxmlformats.org/officeDocument/2006/relationships/image" Target="../media/image441.png"/><Relationship Id="rId26" Type="http://schemas.openxmlformats.org/officeDocument/2006/relationships/image" Target="../media/image442.png"/><Relationship Id="rId27" Type="http://schemas.openxmlformats.org/officeDocument/2006/relationships/image" Target="../media/image443.png"/><Relationship Id="rId28" Type="http://schemas.openxmlformats.org/officeDocument/2006/relationships/image" Target="../media/image444.png"/><Relationship Id="rId29" Type="http://schemas.openxmlformats.org/officeDocument/2006/relationships/image" Target="../media/image445.png"/><Relationship Id="rId30" Type="http://schemas.openxmlformats.org/officeDocument/2006/relationships/image" Target="../media/image446.png"/><Relationship Id="rId31" Type="http://schemas.openxmlformats.org/officeDocument/2006/relationships/image" Target="../media/image447.png"/><Relationship Id="rId32" Type="http://schemas.openxmlformats.org/officeDocument/2006/relationships/image" Target="../media/image448.png"/><Relationship Id="rId33" Type="http://schemas.openxmlformats.org/officeDocument/2006/relationships/image" Target="../media/image449.png"/><Relationship Id="rId34" Type="http://schemas.openxmlformats.org/officeDocument/2006/relationships/image" Target="../media/image450.png"/><Relationship Id="rId35" Type="http://schemas.openxmlformats.org/officeDocument/2006/relationships/image" Target="../media/image451.png"/><Relationship Id="rId36" Type="http://schemas.openxmlformats.org/officeDocument/2006/relationships/image" Target="../media/image452.png"/><Relationship Id="rId37" Type="http://schemas.openxmlformats.org/officeDocument/2006/relationships/image" Target="../media/image453.png"/><Relationship Id="rId38" Type="http://schemas.openxmlformats.org/officeDocument/2006/relationships/image" Target="../media/image454.png"/><Relationship Id="rId39" Type="http://schemas.openxmlformats.org/officeDocument/2006/relationships/image" Target="../media/image455.png"/><Relationship Id="rId40" Type="http://schemas.openxmlformats.org/officeDocument/2006/relationships/image" Target="../media/image456.png"/><Relationship Id="rId41" Type="http://schemas.openxmlformats.org/officeDocument/2006/relationships/image" Target="../media/image457.png"/><Relationship Id="rId42" Type="http://schemas.openxmlformats.org/officeDocument/2006/relationships/image" Target="../media/image458.png"/><Relationship Id="rId43" Type="http://schemas.openxmlformats.org/officeDocument/2006/relationships/image" Target="../media/image459.png"/><Relationship Id="rId44" Type="http://schemas.openxmlformats.org/officeDocument/2006/relationships/image" Target="../media/image46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1.png"/><Relationship Id="rId3" Type="http://schemas.openxmlformats.org/officeDocument/2006/relationships/image" Target="../media/image462.png"/><Relationship Id="rId4" Type="http://schemas.openxmlformats.org/officeDocument/2006/relationships/image" Target="../media/image463.png"/><Relationship Id="rId5" Type="http://schemas.openxmlformats.org/officeDocument/2006/relationships/image" Target="../media/image464.png"/><Relationship Id="rId6" Type="http://schemas.openxmlformats.org/officeDocument/2006/relationships/image" Target="../media/image465.png"/><Relationship Id="rId7" Type="http://schemas.openxmlformats.org/officeDocument/2006/relationships/image" Target="../media/image466.png"/><Relationship Id="rId8" Type="http://schemas.openxmlformats.org/officeDocument/2006/relationships/image" Target="../media/image467.png"/><Relationship Id="rId9" Type="http://schemas.openxmlformats.org/officeDocument/2006/relationships/image" Target="../media/image468.png"/><Relationship Id="rId10" Type="http://schemas.openxmlformats.org/officeDocument/2006/relationships/image" Target="../media/image469.png"/><Relationship Id="rId11" Type="http://schemas.openxmlformats.org/officeDocument/2006/relationships/image" Target="../media/image470.png"/><Relationship Id="rId12" Type="http://schemas.openxmlformats.org/officeDocument/2006/relationships/image" Target="../media/image471.png"/><Relationship Id="rId13" Type="http://schemas.openxmlformats.org/officeDocument/2006/relationships/image" Target="../media/image472.png"/><Relationship Id="rId14" Type="http://schemas.openxmlformats.org/officeDocument/2006/relationships/image" Target="../media/image473.png"/><Relationship Id="rId15" Type="http://schemas.openxmlformats.org/officeDocument/2006/relationships/image" Target="../media/image474.png"/><Relationship Id="rId16" Type="http://schemas.openxmlformats.org/officeDocument/2006/relationships/image" Target="../media/image475.png"/><Relationship Id="rId17" Type="http://schemas.openxmlformats.org/officeDocument/2006/relationships/image" Target="../media/image476.png"/><Relationship Id="rId18" Type="http://schemas.openxmlformats.org/officeDocument/2006/relationships/image" Target="../media/image477.png"/><Relationship Id="rId19" Type="http://schemas.openxmlformats.org/officeDocument/2006/relationships/image" Target="../media/image478.png"/><Relationship Id="rId20" Type="http://schemas.openxmlformats.org/officeDocument/2006/relationships/image" Target="../media/image479.png"/><Relationship Id="rId21" Type="http://schemas.openxmlformats.org/officeDocument/2006/relationships/image" Target="../media/image480.png"/><Relationship Id="rId22" Type="http://schemas.openxmlformats.org/officeDocument/2006/relationships/image" Target="../media/image481.png"/><Relationship Id="rId23" Type="http://schemas.openxmlformats.org/officeDocument/2006/relationships/image" Target="../media/image482.png"/><Relationship Id="rId24" Type="http://schemas.openxmlformats.org/officeDocument/2006/relationships/image" Target="../media/image483.png"/><Relationship Id="rId25" Type="http://schemas.openxmlformats.org/officeDocument/2006/relationships/image" Target="../media/image484.png"/><Relationship Id="rId26" Type="http://schemas.openxmlformats.org/officeDocument/2006/relationships/image" Target="../media/image485.png"/><Relationship Id="rId27" Type="http://schemas.openxmlformats.org/officeDocument/2006/relationships/image" Target="../media/image486.png"/><Relationship Id="rId28" Type="http://schemas.openxmlformats.org/officeDocument/2006/relationships/image" Target="../media/image487.png"/><Relationship Id="rId29" Type="http://schemas.openxmlformats.org/officeDocument/2006/relationships/image" Target="../media/image488.png"/><Relationship Id="rId30" Type="http://schemas.openxmlformats.org/officeDocument/2006/relationships/image" Target="../media/image489.png"/><Relationship Id="rId31" Type="http://schemas.openxmlformats.org/officeDocument/2006/relationships/image" Target="../media/image490.png"/><Relationship Id="rId32" Type="http://schemas.openxmlformats.org/officeDocument/2006/relationships/image" Target="../media/image491.png"/><Relationship Id="rId33" Type="http://schemas.openxmlformats.org/officeDocument/2006/relationships/image" Target="../media/image492.png"/><Relationship Id="rId34" Type="http://schemas.openxmlformats.org/officeDocument/2006/relationships/image" Target="../media/image493.png"/><Relationship Id="rId35" Type="http://schemas.openxmlformats.org/officeDocument/2006/relationships/image" Target="../media/image494.png"/><Relationship Id="rId36" Type="http://schemas.openxmlformats.org/officeDocument/2006/relationships/image" Target="../media/image495.png"/><Relationship Id="rId37" Type="http://schemas.openxmlformats.org/officeDocument/2006/relationships/image" Target="../media/image496.png"/><Relationship Id="rId38" Type="http://schemas.openxmlformats.org/officeDocument/2006/relationships/image" Target="../media/image497.png"/><Relationship Id="rId39" Type="http://schemas.openxmlformats.org/officeDocument/2006/relationships/image" Target="../media/image498.png"/><Relationship Id="rId40" Type="http://schemas.openxmlformats.org/officeDocument/2006/relationships/image" Target="../media/image499.png"/><Relationship Id="rId41" Type="http://schemas.openxmlformats.org/officeDocument/2006/relationships/image" Target="../media/image500.png"/><Relationship Id="rId42" Type="http://schemas.openxmlformats.org/officeDocument/2006/relationships/image" Target="../media/image501.png"/><Relationship Id="rId43" Type="http://schemas.openxmlformats.org/officeDocument/2006/relationships/image" Target="../media/image50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3.png"/><Relationship Id="rId3" Type="http://schemas.openxmlformats.org/officeDocument/2006/relationships/image" Target="../media/image504.png"/><Relationship Id="rId4" Type="http://schemas.openxmlformats.org/officeDocument/2006/relationships/image" Target="../media/image505.png"/><Relationship Id="rId5" Type="http://schemas.openxmlformats.org/officeDocument/2006/relationships/image" Target="../media/image506.png"/><Relationship Id="rId6" Type="http://schemas.openxmlformats.org/officeDocument/2006/relationships/image" Target="../media/image507.png"/><Relationship Id="rId7" Type="http://schemas.openxmlformats.org/officeDocument/2006/relationships/image" Target="../media/image508.png"/><Relationship Id="rId8" Type="http://schemas.openxmlformats.org/officeDocument/2006/relationships/image" Target="../media/image509.png"/><Relationship Id="rId9" Type="http://schemas.openxmlformats.org/officeDocument/2006/relationships/image" Target="../media/image510.png"/><Relationship Id="rId10" Type="http://schemas.openxmlformats.org/officeDocument/2006/relationships/image" Target="../media/image511.png"/><Relationship Id="rId11" Type="http://schemas.openxmlformats.org/officeDocument/2006/relationships/image" Target="../media/image512.png"/><Relationship Id="rId12" Type="http://schemas.openxmlformats.org/officeDocument/2006/relationships/image" Target="../media/image513.png"/><Relationship Id="rId13" Type="http://schemas.openxmlformats.org/officeDocument/2006/relationships/image" Target="../media/image514.png"/><Relationship Id="rId14" Type="http://schemas.openxmlformats.org/officeDocument/2006/relationships/image" Target="../media/image515.png"/><Relationship Id="rId15" Type="http://schemas.openxmlformats.org/officeDocument/2006/relationships/image" Target="../media/image516.png"/><Relationship Id="rId16" Type="http://schemas.openxmlformats.org/officeDocument/2006/relationships/image" Target="../media/image517.png"/><Relationship Id="rId17" Type="http://schemas.openxmlformats.org/officeDocument/2006/relationships/image" Target="../media/image518.png"/><Relationship Id="rId18" Type="http://schemas.openxmlformats.org/officeDocument/2006/relationships/image" Target="../media/image519.png"/><Relationship Id="rId19" Type="http://schemas.openxmlformats.org/officeDocument/2006/relationships/image" Target="../media/image520.png"/><Relationship Id="rId20" Type="http://schemas.openxmlformats.org/officeDocument/2006/relationships/image" Target="../media/image521.png"/><Relationship Id="rId21" Type="http://schemas.openxmlformats.org/officeDocument/2006/relationships/image" Target="../media/image522.png"/><Relationship Id="rId22" Type="http://schemas.openxmlformats.org/officeDocument/2006/relationships/image" Target="../media/image523.png"/><Relationship Id="rId23" Type="http://schemas.openxmlformats.org/officeDocument/2006/relationships/image" Target="../media/image524.png"/><Relationship Id="rId24" Type="http://schemas.openxmlformats.org/officeDocument/2006/relationships/image" Target="../media/image525.png"/><Relationship Id="rId25" Type="http://schemas.openxmlformats.org/officeDocument/2006/relationships/image" Target="../media/image526.png"/><Relationship Id="rId26" Type="http://schemas.openxmlformats.org/officeDocument/2006/relationships/image" Target="../media/image527.png"/><Relationship Id="rId27" Type="http://schemas.openxmlformats.org/officeDocument/2006/relationships/image" Target="../media/image528.png"/><Relationship Id="rId28" Type="http://schemas.openxmlformats.org/officeDocument/2006/relationships/image" Target="../media/image529.png"/><Relationship Id="rId29" Type="http://schemas.openxmlformats.org/officeDocument/2006/relationships/image" Target="../media/image530.png"/><Relationship Id="rId30" Type="http://schemas.openxmlformats.org/officeDocument/2006/relationships/image" Target="../media/image531.png"/><Relationship Id="rId31" Type="http://schemas.openxmlformats.org/officeDocument/2006/relationships/image" Target="../media/image532.png"/><Relationship Id="rId32" Type="http://schemas.openxmlformats.org/officeDocument/2006/relationships/image" Target="../media/image533.png"/><Relationship Id="rId33" Type="http://schemas.openxmlformats.org/officeDocument/2006/relationships/image" Target="../media/image534.png"/><Relationship Id="rId34" Type="http://schemas.openxmlformats.org/officeDocument/2006/relationships/image" Target="../media/image535.png"/><Relationship Id="rId35" Type="http://schemas.openxmlformats.org/officeDocument/2006/relationships/image" Target="../media/image536.png"/><Relationship Id="rId36" Type="http://schemas.openxmlformats.org/officeDocument/2006/relationships/image" Target="../media/image537.png"/><Relationship Id="rId37" Type="http://schemas.openxmlformats.org/officeDocument/2006/relationships/image" Target="../media/image538.png"/><Relationship Id="rId38" Type="http://schemas.openxmlformats.org/officeDocument/2006/relationships/image" Target="../media/image539.png"/><Relationship Id="rId39" Type="http://schemas.openxmlformats.org/officeDocument/2006/relationships/image" Target="../media/image540.png"/><Relationship Id="rId40" Type="http://schemas.openxmlformats.org/officeDocument/2006/relationships/image" Target="../media/image541.png"/><Relationship Id="rId41" Type="http://schemas.openxmlformats.org/officeDocument/2006/relationships/image" Target="../media/image542.png"/><Relationship Id="rId42" Type="http://schemas.openxmlformats.org/officeDocument/2006/relationships/image" Target="../media/image543.png"/><Relationship Id="rId43" Type="http://schemas.openxmlformats.org/officeDocument/2006/relationships/image" Target="../media/image544.png"/><Relationship Id="rId44" Type="http://schemas.openxmlformats.org/officeDocument/2006/relationships/image" Target="../media/image5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6.png"/><Relationship Id="rId3" Type="http://schemas.openxmlformats.org/officeDocument/2006/relationships/image" Target="../media/image547.png"/><Relationship Id="rId4" Type="http://schemas.openxmlformats.org/officeDocument/2006/relationships/image" Target="../media/image548.png"/><Relationship Id="rId5" Type="http://schemas.openxmlformats.org/officeDocument/2006/relationships/image" Target="../media/image549.png"/><Relationship Id="rId6" Type="http://schemas.openxmlformats.org/officeDocument/2006/relationships/image" Target="../media/image550.png"/><Relationship Id="rId7" Type="http://schemas.openxmlformats.org/officeDocument/2006/relationships/image" Target="../media/image551.png"/><Relationship Id="rId8" Type="http://schemas.openxmlformats.org/officeDocument/2006/relationships/image" Target="../media/image552.png"/><Relationship Id="rId9" Type="http://schemas.openxmlformats.org/officeDocument/2006/relationships/image" Target="../media/image553.png"/><Relationship Id="rId10" Type="http://schemas.openxmlformats.org/officeDocument/2006/relationships/image" Target="../media/image554.png"/><Relationship Id="rId11" Type="http://schemas.openxmlformats.org/officeDocument/2006/relationships/image" Target="../media/image555.png"/><Relationship Id="rId12" Type="http://schemas.openxmlformats.org/officeDocument/2006/relationships/image" Target="../media/image556.png"/><Relationship Id="rId13" Type="http://schemas.openxmlformats.org/officeDocument/2006/relationships/image" Target="../media/image557.png"/><Relationship Id="rId14" Type="http://schemas.openxmlformats.org/officeDocument/2006/relationships/image" Target="../media/image558.png"/><Relationship Id="rId15" Type="http://schemas.openxmlformats.org/officeDocument/2006/relationships/image" Target="../media/image559.png"/><Relationship Id="rId16" Type="http://schemas.openxmlformats.org/officeDocument/2006/relationships/image" Target="../media/image560.png"/><Relationship Id="rId17" Type="http://schemas.openxmlformats.org/officeDocument/2006/relationships/image" Target="../media/image561.png"/><Relationship Id="rId18" Type="http://schemas.openxmlformats.org/officeDocument/2006/relationships/image" Target="../media/image562.png"/><Relationship Id="rId19" Type="http://schemas.openxmlformats.org/officeDocument/2006/relationships/image" Target="../media/image563.png"/><Relationship Id="rId20" Type="http://schemas.openxmlformats.org/officeDocument/2006/relationships/image" Target="../media/image564.png"/><Relationship Id="rId21" Type="http://schemas.openxmlformats.org/officeDocument/2006/relationships/image" Target="../media/image565.png"/><Relationship Id="rId22" Type="http://schemas.openxmlformats.org/officeDocument/2006/relationships/image" Target="../media/image566.png"/><Relationship Id="rId23" Type="http://schemas.openxmlformats.org/officeDocument/2006/relationships/image" Target="../media/image567.png"/><Relationship Id="rId24" Type="http://schemas.openxmlformats.org/officeDocument/2006/relationships/image" Target="../media/image568.png"/><Relationship Id="rId25" Type="http://schemas.openxmlformats.org/officeDocument/2006/relationships/image" Target="../media/image569.png"/><Relationship Id="rId26" Type="http://schemas.openxmlformats.org/officeDocument/2006/relationships/image" Target="../media/image570.png"/><Relationship Id="rId27" Type="http://schemas.openxmlformats.org/officeDocument/2006/relationships/image" Target="../media/image571.png"/><Relationship Id="rId28" Type="http://schemas.openxmlformats.org/officeDocument/2006/relationships/image" Target="../media/image572.png"/><Relationship Id="rId29" Type="http://schemas.openxmlformats.org/officeDocument/2006/relationships/image" Target="../media/image573.png"/><Relationship Id="rId30" Type="http://schemas.openxmlformats.org/officeDocument/2006/relationships/image" Target="../media/image574.png"/><Relationship Id="rId31" Type="http://schemas.openxmlformats.org/officeDocument/2006/relationships/image" Target="../media/image575.png"/><Relationship Id="rId32" Type="http://schemas.openxmlformats.org/officeDocument/2006/relationships/image" Target="../media/image576.png"/><Relationship Id="rId33" Type="http://schemas.openxmlformats.org/officeDocument/2006/relationships/image" Target="../media/image577.png"/><Relationship Id="rId34" Type="http://schemas.openxmlformats.org/officeDocument/2006/relationships/image" Target="../media/image578.png"/><Relationship Id="rId35" Type="http://schemas.openxmlformats.org/officeDocument/2006/relationships/image" Target="../media/image579.png"/><Relationship Id="rId36" Type="http://schemas.openxmlformats.org/officeDocument/2006/relationships/image" Target="../media/image580.png"/><Relationship Id="rId37" Type="http://schemas.openxmlformats.org/officeDocument/2006/relationships/image" Target="../media/image581.png"/><Relationship Id="rId38" Type="http://schemas.openxmlformats.org/officeDocument/2006/relationships/image" Target="../media/image582.png"/><Relationship Id="rId39" Type="http://schemas.openxmlformats.org/officeDocument/2006/relationships/image" Target="../media/image58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26" Type="http://schemas.openxmlformats.org/officeDocument/2006/relationships/image" Target="../media/image65.png"/><Relationship Id="rId27" Type="http://schemas.openxmlformats.org/officeDocument/2006/relationships/image" Target="../media/image66.png"/><Relationship Id="rId28" Type="http://schemas.openxmlformats.org/officeDocument/2006/relationships/image" Target="../media/image67.png"/><Relationship Id="rId29" Type="http://schemas.openxmlformats.org/officeDocument/2006/relationships/image" Target="../media/image68.png"/><Relationship Id="rId30" Type="http://schemas.openxmlformats.org/officeDocument/2006/relationships/image" Target="../media/image69.png"/><Relationship Id="rId31" Type="http://schemas.openxmlformats.org/officeDocument/2006/relationships/image" Target="../media/image70.png"/><Relationship Id="rId32" Type="http://schemas.openxmlformats.org/officeDocument/2006/relationships/image" Target="../media/image71.png"/><Relationship Id="rId33" Type="http://schemas.openxmlformats.org/officeDocument/2006/relationships/image" Target="../media/image72.png"/><Relationship Id="rId34" Type="http://schemas.openxmlformats.org/officeDocument/2006/relationships/image" Target="../media/image73.png"/><Relationship Id="rId35" Type="http://schemas.openxmlformats.org/officeDocument/2006/relationships/image" Target="../media/image74.png"/><Relationship Id="rId36" Type="http://schemas.openxmlformats.org/officeDocument/2006/relationships/image" Target="../media/image75.png"/><Relationship Id="rId37" Type="http://schemas.openxmlformats.org/officeDocument/2006/relationships/image" Target="../media/image76.png"/><Relationship Id="rId38" Type="http://schemas.openxmlformats.org/officeDocument/2006/relationships/image" Target="../media/image77.png"/><Relationship Id="rId39" Type="http://schemas.openxmlformats.org/officeDocument/2006/relationships/image" Target="../media/image78.png"/><Relationship Id="rId40" Type="http://schemas.openxmlformats.org/officeDocument/2006/relationships/image" Target="../media/image79.png"/><Relationship Id="rId41" Type="http://schemas.openxmlformats.org/officeDocument/2006/relationships/image" Target="../media/image80.png"/><Relationship Id="rId42" Type="http://schemas.openxmlformats.org/officeDocument/2006/relationships/image" Target="../media/image81.png"/><Relationship Id="rId43" Type="http://schemas.openxmlformats.org/officeDocument/2006/relationships/image" Target="../media/image82.png"/><Relationship Id="rId44" Type="http://schemas.openxmlformats.org/officeDocument/2006/relationships/image" Target="../media/image83.png"/><Relationship Id="rId45" Type="http://schemas.openxmlformats.org/officeDocument/2006/relationships/image" Target="../media/image84.png"/><Relationship Id="rId46" Type="http://schemas.openxmlformats.org/officeDocument/2006/relationships/image" Target="../media/image85.png"/><Relationship Id="rId47" Type="http://schemas.openxmlformats.org/officeDocument/2006/relationships/image" Target="../media/image86.png"/><Relationship Id="rId48" Type="http://schemas.openxmlformats.org/officeDocument/2006/relationships/image" Target="../media/image87.png"/><Relationship Id="rId49" Type="http://schemas.openxmlformats.org/officeDocument/2006/relationships/image" Target="../media/image88.png"/><Relationship Id="rId50" Type="http://schemas.openxmlformats.org/officeDocument/2006/relationships/image" Target="../media/image89.png"/><Relationship Id="rId51" Type="http://schemas.openxmlformats.org/officeDocument/2006/relationships/image" Target="../media/image9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Relationship Id="rId22" Type="http://schemas.openxmlformats.org/officeDocument/2006/relationships/image" Target="../media/image111.png"/><Relationship Id="rId23" Type="http://schemas.openxmlformats.org/officeDocument/2006/relationships/image" Target="../media/image112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115.png"/><Relationship Id="rId27" Type="http://schemas.openxmlformats.org/officeDocument/2006/relationships/image" Target="../media/image116.png"/><Relationship Id="rId28" Type="http://schemas.openxmlformats.org/officeDocument/2006/relationships/image" Target="../media/image117.png"/><Relationship Id="rId29" Type="http://schemas.openxmlformats.org/officeDocument/2006/relationships/image" Target="../media/image118.png"/><Relationship Id="rId30" Type="http://schemas.openxmlformats.org/officeDocument/2006/relationships/image" Target="../media/image119.png"/><Relationship Id="rId31" Type="http://schemas.openxmlformats.org/officeDocument/2006/relationships/image" Target="../media/image120.png"/><Relationship Id="rId32" Type="http://schemas.openxmlformats.org/officeDocument/2006/relationships/image" Target="../media/image121.png"/><Relationship Id="rId33" Type="http://schemas.openxmlformats.org/officeDocument/2006/relationships/image" Target="../media/image122.png"/><Relationship Id="rId34" Type="http://schemas.openxmlformats.org/officeDocument/2006/relationships/image" Target="../media/image123.png"/><Relationship Id="rId35" Type="http://schemas.openxmlformats.org/officeDocument/2006/relationships/image" Target="../media/image124.png"/><Relationship Id="rId36" Type="http://schemas.openxmlformats.org/officeDocument/2006/relationships/image" Target="../media/image125.png"/><Relationship Id="rId37" Type="http://schemas.openxmlformats.org/officeDocument/2006/relationships/image" Target="../media/image126.png"/><Relationship Id="rId38" Type="http://schemas.openxmlformats.org/officeDocument/2006/relationships/image" Target="../media/image127.png"/><Relationship Id="rId39" Type="http://schemas.openxmlformats.org/officeDocument/2006/relationships/image" Target="../media/image128.png"/><Relationship Id="rId40" Type="http://schemas.openxmlformats.org/officeDocument/2006/relationships/image" Target="../media/image129.png"/><Relationship Id="rId41" Type="http://schemas.openxmlformats.org/officeDocument/2006/relationships/image" Target="../media/image130.png"/><Relationship Id="rId42" Type="http://schemas.openxmlformats.org/officeDocument/2006/relationships/image" Target="../media/image1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image" Target="../media/image149.png"/><Relationship Id="rId20" Type="http://schemas.openxmlformats.org/officeDocument/2006/relationships/image" Target="../media/image150.png"/><Relationship Id="rId21" Type="http://schemas.openxmlformats.org/officeDocument/2006/relationships/image" Target="../media/image151.png"/><Relationship Id="rId22" Type="http://schemas.openxmlformats.org/officeDocument/2006/relationships/image" Target="../media/image152.png"/><Relationship Id="rId23" Type="http://schemas.openxmlformats.org/officeDocument/2006/relationships/image" Target="../media/image153.png"/><Relationship Id="rId24" Type="http://schemas.openxmlformats.org/officeDocument/2006/relationships/image" Target="../media/image154.png"/><Relationship Id="rId25" Type="http://schemas.openxmlformats.org/officeDocument/2006/relationships/image" Target="../media/image155.png"/><Relationship Id="rId26" Type="http://schemas.openxmlformats.org/officeDocument/2006/relationships/image" Target="../media/image156.png"/><Relationship Id="rId27" Type="http://schemas.openxmlformats.org/officeDocument/2006/relationships/image" Target="../media/image157.png"/><Relationship Id="rId28" Type="http://schemas.openxmlformats.org/officeDocument/2006/relationships/image" Target="../media/image158.png"/><Relationship Id="rId29" Type="http://schemas.openxmlformats.org/officeDocument/2006/relationships/image" Target="../media/image159.png"/><Relationship Id="rId30" Type="http://schemas.openxmlformats.org/officeDocument/2006/relationships/image" Target="../media/image160.png"/><Relationship Id="rId31" Type="http://schemas.openxmlformats.org/officeDocument/2006/relationships/image" Target="../media/image161.png"/><Relationship Id="rId32" Type="http://schemas.openxmlformats.org/officeDocument/2006/relationships/image" Target="../media/image162.png"/><Relationship Id="rId33" Type="http://schemas.openxmlformats.org/officeDocument/2006/relationships/image" Target="../media/image163.png"/><Relationship Id="rId34" Type="http://schemas.openxmlformats.org/officeDocument/2006/relationships/image" Target="../media/image164.png"/><Relationship Id="rId35" Type="http://schemas.openxmlformats.org/officeDocument/2006/relationships/image" Target="../media/image165.png"/><Relationship Id="rId36" Type="http://schemas.openxmlformats.org/officeDocument/2006/relationships/image" Target="../media/image166.png"/><Relationship Id="rId37" Type="http://schemas.openxmlformats.org/officeDocument/2006/relationships/image" Target="../media/image167.png"/><Relationship Id="rId38" Type="http://schemas.openxmlformats.org/officeDocument/2006/relationships/image" Target="../media/image168.png"/><Relationship Id="rId39" Type="http://schemas.openxmlformats.org/officeDocument/2006/relationships/image" Target="../media/image169.png"/><Relationship Id="rId40" Type="http://schemas.openxmlformats.org/officeDocument/2006/relationships/image" Target="../media/image170.png"/><Relationship Id="rId41" Type="http://schemas.openxmlformats.org/officeDocument/2006/relationships/image" Target="../media/image17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Relationship Id="rId11" Type="http://schemas.openxmlformats.org/officeDocument/2006/relationships/image" Target="../media/image181.png"/><Relationship Id="rId12" Type="http://schemas.openxmlformats.org/officeDocument/2006/relationships/image" Target="../media/image182.png"/><Relationship Id="rId13" Type="http://schemas.openxmlformats.org/officeDocument/2006/relationships/image" Target="../media/image183.png"/><Relationship Id="rId14" Type="http://schemas.openxmlformats.org/officeDocument/2006/relationships/image" Target="../media/image184.png"/><Relationship Id="rId15" Type="http://schemas.openxmlformats.org/officeDocument/2006/relationships/image" Target="../media/image185.png"/><Relationship Id="rId16" Type="http://schemas.openxmlformats.org/officeDocument/2006/relationships/image" Target="../media/image186.png"/><Relationship Id="rId17" Type="http://schemas.openxmlformats.org/officeDocument/2006/relationships/image" Target="../media/image187.png"/><Relationship Id="rId18" Type="http://schemas.openxmlformats.org/officeDocument/2006/relationships/image" Target="../media/image188.png"/><Relationship Id="rId19" Type="http://schemas.openxmlformats.org/officeDocument/2006/relationships/image" Target="../media/image189.png"/><Relationship Id="rId20" Type="http://schemas.openxmlformats.org/officeDocument/2006/relationships/image" Target="../media/image190.png"/><Relationship Id="rId21" Type="http://schemas.openxmlformats.org/officeDocument/2006/relationships/image" Target="../media/image191.png"/><Relationship Id="rId22" Type="http://schemas.openxmlformats.org/officeDocument/2006/relationships/image" Target="../media/image192.png"/><Relationship Id="rId23" Type="http://schemas.openxmlformats.org/officeDocument/2006/relationships/image" Target="../media/image193.png"/><Relationship Id="rId24" Type="http://schemas.openxmlformats.org/officeDocument/2006/relationships/image" Target="../media/image194.png"/><Relationship Id="rId25" Type="http://schemas.openxmlformats.org/officeDocument/2006/relationships/image" Target="../media/image195.png"/><Relationship Id="rId26" Type="http://schemas.openxmlformats.org/officeDocument/2006/relationships/image" Target="../media/image196.png"/><Relationship Id="rId27" Type="http://schemas.openxmlformats.org/officeDocument/2006/relationships/image" Target="../media/image197.png"/><Relationship Id="rId28" Type="http://schemas.openxmlformats.org/officeDocument/2006/relationships/image" Target="../media/image198.png"/><Relationship Id="rId29" Type="http://schemas.openxmlformats.org/officeDocument/2006/relationships/image" Target="../media/image199.png"/><Relationship Id="rId30" Type="http://schemas.openxmlformats.org/officeDocument/2006/relationships/image" Target="../media/image200.png"/><Relationship Id="rId31" Type="http://schemas.openxmlformats.org/officeDocument/2006/relationships/image" Target="../media/image201.png"/><Relationship Id="rId32" Type="http://schemas.openxmlformats.org/officeDocument/2006/relationships/image" Target="../media/image202.png"/><Relationship Id="rId33" Type="http://schemas.openxmlformats.org/officeDocument/2006/relationships/image" Target="../media/image203.png"/><Relationship Id="rId34" Type="http://schemas.openxmlformats.org/officeDocument/2006/relationships/image" Target="../media/image204.png"/><Relationship Id="rId35" Type="http://schemas.openxmlformats.org/officeDocument/2006/relationships/image" Target="../media/image205.png"/><Relationship Id="rId36" Type="http://schemas.openxmlformats.org/officeDocument/2006/relationships/image" Target="../media/image206.png"/><Relationship Id="rId37" Type="http://schemas.openxmlformats.org/officeDocument/2006/relationships/image" Target="../media/image207.png"/><Relationship Id="rId38" Type="http://schemas.openxmlformats.org/officeDocument/2006/relationships/image" Target="../media/image208.png"/><Relationship Id="rId39" Type="http://schemas.openxmlformats.org/officeDocument/2006/relationships/image" Target="../media/image209.png"/><Relationship Id="rId40" Type="http://schemas.openxmlformats.org/officeDocument/2006/relationships/image" Target="../media/image210.png"/><Relationship Id="rId41" Type="http://schemas.openxmlformats.org/officeDocument/2006/relationships/image" Target="../media/image211.png"/><Relationship Id="rId42" Type="http://schemas.openxmlformats.org/officeDocument/2006/relationships/image" Target="../media/image2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Relationship Id="rId8" Type="http://schemas.openxmlformats.org/officeDocument/2006/relationships/image" Target="../media/image219.png"/><Relationship Id="rId9" Type="http://schemas.openxmlformats.org/officeDocument/2006/relationships/image" Target="../media/image220.png"/><Relationship Id="rId10" Type="http://schemas.openxmlformats.org/officeDocument/2006/relationships/image" Target="../media/image221.png"/><Relationship Id="rId11" Type="http://schemas.openxmlformats.org/officeDocument/2006/relationships/image" Target="../media/image222.png"/><Relationship Id="rId12" Type="http://schemas.openxmlformats.org/officeDocument/2006/relationships/image" Target="../media/image223.png"/><Relationship Id="rId13" Type="http://schemas.openxmlformats.org/officeDocument/2006/relationships/image" Target="../media/image224.png"/><Relationship Id="rId14" Type="http://schemas.openxmlformats.org/officeDocument/2006/relationships/image" Target="../media/image225.png"/><Relationship Id="rId15" Type="http://schemas.openxmlformats.org/officeDocument/2006/relationships/image" Target="../media/image226.png"/><Relationship Id="rId16" Type="http://schemas.openxmlformats.org/officeDocument/2006/relationships/image" Target="../media/image227.png"/><Relationship Id="rId17" Type="http://schemas.openxmlformats.org/officeDocument/2006/relationships/image" Target="../media/image228.png"/><Relationship Id="rId18" Type="http://schemas.openxmlformats.org/officeDocument/2006/relationships/image" Target="../media/image229.png"/><Relationship Id="rId19" Type="http://schemas.openxmlformats.org/officeDocument/2006/relationships/image" Target="../media/image230.png"/><Relationship Id="rId20" Type="http://schemas.openxmlformats.org/officeDocument/2006/relationships/image" Target="../media/image231.png"/><Relationship Id="rId21" Type="http://schemas.openxmlformats.org/officeDocument/2006/relationships/image" Target="../media/image232.png"/><Relationship Id="rId22" Type="http://schemas.openxmlformats.org/officeDocument/2006/relationships/image" Target="../media/image233.png"/><Relationship Id="rId23" Type="http://schemas.openxmlformats.org/officeDocument/2006/relationships/image" Target="../media/image234.png"/><Relationship Id="rId24" Type="http://schemas.openxmlformats.org/officeDocument/2006/relationships/image" Target="../media/image235.png"/><Relationship Id="rId25" Type="http://schemas.openxmlformats.org/officeDocument/2006/relationships/image" Target="../media/image236.png"/><Relationship Id="rId26" Type="http://schemas.openxmlformats.org/officeDocument/2006/relationships/image" Target="../media/image237.png"/><Relationship Id="rId27" Type="http://schemas.openxmlformats.org/officeDocument/2006/relationships/image" Target="../media/image238.png"/><Relationship Id="rId28" Type="http://schemas.openxmlformats.org/officeDocument/2006/relationships/image" Target="../media/image239.png"/><Relationship Id="rId29" Type="http://schemas.openxmlformats.org/officeDocument/2006/relationships/image" Target="../media/image240.png"/><Relationship Id="rId30" Type="http://schemas.openxmlformats.org/officeDocument/2006/relationships/image" Target="../media/image241.png"/><Relationship Id="rId31" Type="http://schemas.openxmlformats.org/officeDocument/2006/relationships/image" Target="../media/image242.png"/><Relationship Id="rId32" Type="http://schemas.openxmlformats.org/officeDocument/2006/relationships/image" Target="../media/image243.png"/><Relationship Id="rId33" Type="http://schemas.openxmlformats.org/officeDocument/2006/relationships/image" Target="../media/image244.png"/><Relationship Id="rId34" Type="http://schemas.openxmlformats.org/officeDocument/2006/relationships/image" Target="../media/image245.png"/><Relationship Id="rId35" Type="http://schemas.openxmlformats.org/officeDocument/2006/relationships/image" Target="../media/image246.png"/><Relationship Id="rId36" Type="http://schemas.openxmlformats.org/officeDocument/2006/relationships/image" Target="../media/image247.png"/><Relationship Id="rId37" Type="http://schemas.openxmlformats.org/officeDocument/2006/relationships/image" Target="../media/image248.png"/><Relationship Id="rId38" Type="http://schemas.openxmlformats.org/officeDocument/2006/relationships/image" Target="../media/image249.png"/><Relationship Id="rId39" Type="http://schemas.openxmlformats.org/officeDocument/2006/relationships/image" Target="../media/image250.png"/><Relationship Id="rId40" Type="http://schemas.openxmlformats.org/officeDocument/2006/relationships/image" Target="../media/image251.png"/><Relationship Id="rId41" Type="http://schemas.openxmlformats.org/officeDocument/2006/relationships/image" Target="../media/image252.png"/><Relationship Id="rId42" Type="http://schemas.openxmlformats.org/officeDocument/2006/relationships/image" Target="../media/image253.png"/><Relationship Id="rId43" Type="http://schemas.openxmlformats.org/officeDocument/2006/relationships/image" Target="../media/image254.png"/><Relationship Id="rId44" Type="http://schemas.openxmlformats.org/officeDocument/2006/relationships/image" Target="../media/image2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6.png"/><Relationship Id="rId3" Type="http://schemas.openxmlformats.org/officeDocument/2006/relationships/image" Target="../media/image257.png"/><Relationship Id="rId4" Type="http://schemas.openxmlformats.org/officeDocument/2006/relationships/image" Target="../media/image258.png"/><Relationship Id="rId5" Type="http://schemas.openxmlformats.org/officeDocument/2006/relationships/image" Target="../media/image259.png"/><Relationship Id="rId6" Type="http://schemas.openxmlformats.org/officeDocument/2006/relationships/image" Target="../media/image260.png"/><Relationship Id="rId7" Type="http://schemas.openxmlformats.org/officeDocument/2006/relationships/image" Target="../media/image261.png"/><Relationship Id="rId8" Type="http://schemas.openxmlformats.org/officeDocument/2006/relationships/image" Target="../media/image262.png"/><Relationship Id="rId9" Type="http://schemas.openxmlformats.org/officeDocument/2006/relationships/image" Target="../media/image263.png"/><Relationship Id="rId10" Type="http://schemas.openxmlformats.org/officeDocument/2006/relationships/image" Target="../media/image264.png"/><Relationship Id="rId11" Type="http://schemas.openxmlformats.org/officeDocument/2006/relationships/image" Target="../media/image265.png"/><Relationship Id="rId12" Type="http://schemas.openxmlformats.org/officeDocument/2006/relationships/image" Target="../media/image266.png"/><Relationship Id="rId13" Type="http://schemas.openxmlformats.org/officeDocument/2006/relationships/image" Target="../media/image267.png"/><Relationship Id="rId14" Type="http://schemas.openxmlformats.org/officeDocument/2006/relationships/image" Target="../media/image268.png"/><Relationship Id="rId15" Type="http://schemas.openxmlformats.org/officeDocument/2006/relationships/image" Target="../media/image269.png"/><Relationship Id="rId16" Type="http://schemas.openxmlformats.org/officeDocument/2006/relationships/image" Target="../media/image270.png"/><Relationship Id="rId17" Type="http://schemas.openxmlformats.org/officeDocument/2006/relationships/image" Target="../media/image271.png"/><Relationship Id="rId18" Type="http://schemas.openxmlformats.org/officeDocument/2006/relationships/image" Target="../media/image272.png"/><Relationship Id="rId19" Type="http://schemas.openxmlformats.org/officeDocument/2006/relationships/image" Target="../media/image273.png"/><Relationship Id="rId20" Type="http://schemas.openxmlformats.org/officeDocument/2006/relationships/image" Target="../media/image274.png"/><Relationship Id="rId21" Type="http://schemas.openxmlformats.org/officeDocument/2006/relationships/image" Target="../media/image275.png"/><Relationship Id="rId22" Type="http://schemas.openxmlformats.org/officeDocument/2006/relationships/image" Target="../media/image276.png"/><Relationship Id="rId23" Type="http://schemas.openxmlformats.org/officeDocument/2006/relationships/image" Target="../media/image277.png"/><Relationship Id="rId24" Type="http://schemas.openxmlformats.org/officeDocument/2006/relationships/image" Target="../media/image278.png"/><Relationship Id="rId25" Type="http://schemas.openxmlformats.org/officeDocument/2006/relationships/image" Target="../media/image279.png"/><Relationship Id="rId26" Type="http://schemas.openxmlformats.org/officeDocument/2006/relationships/image" Target="../media/image280.png"/><Relationship Id="rId27" Type="http://schemas.openxmlformats.org/officeDocument/2006/relationships/image" Target="../media/image281.png"/><Relationship Id="rId28" Type="http://schemas.openxmlformats.org/officeDocument/2006/relationships/image" Target="../media/image282.png"/><Relationship Id="rId29" Type="http://schemas.openxmlformats.org/officeDocument/2006/relationships/image" Target="../media/image283.png"/><Relationship Id="rId30" Type="http://schemas.openxmlformats.org/officeDocument/2006/relationships/image" Target="../media/image284.png"/><Relationship Id="rId31" Type="http://schemas.openxmlformats.org/officeDocument/2006/relationships/image" Target="../media/image285.png"/><Relationship Id="rId32" Type="http://schemas.openxmlformats.org/officeDocument/2006/relationships/image" Target="../media/image286.png"/><Relationship Id="rId33" Type="http://schemas.openxmlformats.org/officeDocument/2006/relationships/image" Target="../media/image287.png"/><Relationship Id="rId34" Type="http://schemas.openxmlformats.org/officeDocument/2006/relationships/image" Target="../media/image288.png"/><Relationship Id="rId35" Type="http://schemas.openxmlformats.org/officeDocument/2006/relationships/image" Target="../media/image289.png"/><Relationship Id="rId36" Type="http://schemas.openxmlformats.org/officeDocument/2006/relationships/image" Target="../media/image290.png"/><Relationship Id="rId37" Type="http://schemas.openxmlformats.org/officeDocument/2006/relationships/image" Target="../media/image291.png"/><Relationship Id="rId38" Type="http://schemas.openxmlformats.org/officeDocument/2006/relationships/image" Target="../media/image292.png"/><Relationship Id="rId39" Type="http://schemas.openxmlformats.org/officeDocument/2006/relationships/image" Target="../media/image293.png"/><Relationship Id="rId40" Type="http://schemas.openxmlformats.org/officeDocument/2006/relationships/image" Target="../media/image294.png"/><Relationship Id="rId41" Type="http://schemas.openxmlformats.org/officeDocument/2006/relationships/image" Target="../media/image29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6.png"/><Relationship Id="rId3" Type="http://schemas.openxmlformats.org/officeDocument/2006/relationships/image" Target="../media/image297.png"/><Relationship Id="rId4" Type="http://schemas.openxmlformats.org/officeDocument/2006/relationships/image" Target="../media/image298.png"/><Relationship Id="rId5" Type="http://schemas.openxmlformats.org/officeDocument/2006/relationships/image" Target="../media/image299.png"/><Relationship Id="rId6" Type="http://schemas.openxmlformats.org/officeDocument/2006/relationships/image" Target="../media/image300.png"/><Relationship Id="rId7" Type="http://schemas.openxmlformats.org/officeDocument/2006/relationships/image" Target="../media/image301.png"/><Relationship Id="rId8" Type="http://schemas.openxmlformats.org/officeDocument/2006/relationships/image" Target="../media/image302.png"/><Relationship Id="rId9" Type="http://schemas.openxmlformats.org/officeDocument/2006/relationships/image" Target="../media/image303.png"/><Relationship Id="rId10" Type="http://schemas.openxmlformats.org/officeDocument/2006/relationships/image" Target="../media/image304.png"/><Relationship Id="rId11" Type="http://schemas.openxmlformats.org/officeDocument/2006/relationships/image" Target="../media/image305.png"/><Relationship Id="rId12" Type="http://schemas.openxmlformats.org/officeDocument/2006/relationships/image" Target="../media/image306.png"/><Relationship Id="rId13" Type="http://schemas.openxmlformats.org/officeDocument/2006/relationships/image" Target="../media/image307.png"/><Relationship Id="rId14" Type="http://schemas.openxmlformats.org/officeDocument/2006/relationships/image" Target="../media/image308.png"/><Relationship Id="rId15" Type="http://schemas.openxmlformats.org/officeDocument/2006/relationships/image" Target="../media/image309.png"/><Relationship Id="rId16" Type="http://schemas.openxmlformats.org/officeDocument/2006/relationships/image" Target="../media/image310.png"/><Relationship Id="rId17" Type="http://schemas.openxmlformats.org/officeDocument/2006/relationships/image" Target="../media/image311.png"/><Relationship Id="rId18" Type="http://schemas.openxmlformats.org/officeDocument/2006/relationships/image" Target="../media/image312.png"/><Relationship Id="rId19" Type="http://schemas.openxmlformats.org/officeDocument/2006/relationships/image" Target="../media/image313.png"/><Relationship Id="rId20" Type="http://schemas.openxmlformats.org/officeDocument/2006/relationships/image" Target="../media/image314.png"/><Relationship Id="rId21" Type="http://schemas.openxmlformats.org/officeDocument/2006/relationships/image" Target="../media/image315.png"/><Relationship Id="rId22" Type="http://schemas.openxmlformats.org/officeDocument/2006/relationships/image" Target="../media/image316.png"/><Relationship Id="rId23" Type="http://schemas.openxmlformats.org/officeDocument/2006/relationships/image" Target="../media/image317.png"/><Relationship Id="rId24" Type="http://schemas.openxmlformats.org/officeDocument/2006/relationships/image" Target="../media/image318.png"/><Relationship Id="rId25" Type="http://schemas.openxmlformats.org/officeDocument/2006/relationships/image" Target="../media/image319.png"/><Relationship Id="rId26" Type="http://schemas.openxmlformats.org/officeDocument/2006/relationships/image" Target="../media/image320.png"/><Relationship Id="rId27" Type="http://schemas.openxmlformats.org/officeDocument/2006/relationships/image" Target="../media/image321.png"/><Relationship Id="rId28" Type="http://schemas.openxmlformats.org/officeDocument/2006/relationships/image" Target="../media/image322.png"/><Relationship Id="rId29" Type="http://schemas.openxmlformats.org/officeDocument/2006/relationships/image" Target="../media/image323.png"/><Relationship Id="rId30" Type="http://schemas.openxmlformats.org/officeDocument/2006/relationships/image" Target="../media/image324.png"/><Relationship Id="rId31" Type="http://schemas.openxmlformats.org/officeDocument/2006/relationships/image" Target="../media/image325.png"/><Relationship Id="rId32" Type="http://schemas.openxmlformats.org/officeDocument/2006/relationships/image" Target="../media/image326.png"/><Relationship Id="rId33" Type="http://schemas.openxmlformats.org/officeDocument/2006/relationships/image" Target="../media/image327.png"/><Relationship Id="rId34" Type="http://schemas.openxmlformats.org/officeDocument/2006/relationships/image" Target="../media/image328.png"/><Relationship Id="rId35" Type="http://schemas.openxmlformats.org/officeDocument/2006/relationships/image" Target="../media/image329.png"/><Relationship Id="rId36" Type="http://schemas.openxmlformats.org/officeDocument/2006/relationships/image" Target="../media/image330.png"/><Relationship Id="rId37" Type="http://schemas.openxmlformats.org/officeDocument/2006/relationships/image" Target="../media/image331.png"/><Relationship Id="rId38" Type="http://schemas.openxmlformats.org/officeDocument/2006/relationships/image" Target="../media/image332.png"/><Relationship Id="rId39" Type="http://schemas.openxmlformats.org/officeDocument/2006/relationships/image" Target="../media/image333.png"/><Relationship Id="rId40" Type="http://schemas.openxmlformats.org/officeDocument/2006/relationships/image" Target="../media/image3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image" Target="../media/image338.png"/><Relationship Id="rId6" Type="http://schemas.openxmlformats.org/officeDocument/2006/relationships/image" Target="../media/image339.png"/><Relationship Id="rId7" Type="http://schemas.openxmlformats.org/officeDocument/2006/relationships/image" Target="../media/image340.png"/><Relationship Id="rId8" Type="http://schemas.openxmlformats.org/officeDocument/2006/relationships/image" Target="../media/image341.png"/><Relationship Id="rId9" Type="http://schemas.openxmlformats.org/officeDocument/2006/relationships/image" Target="../media/image342.png"/><Relationship Id="rId10" Type="http://schemas.openxmlformats.org/officeDocument/2006/relationships/image" Target="../media/image343.png"/><Relationship Id="rId11" Type="http://schemas.openxmlformats.org/officeDocument/2006/relationships/image" Target="../media/image344.png"/><Relationship Id="rId12" Type="http://schemas.openxmlformats.org/officeDocument/2006/relationships/image" Target="../media/image345.png"/><Relationship Id="rId13" Type="http://schemas.openxmlformats.org/officeDocument/2006/relationships/image" Target="../media/image346.png"/><Relationship Id="rId14" Type="http://schemas.openxmlformats.org/officeDocument/2006/relationships/image" Target="../media/image347.png"/><Relationship Id="rId15" Type="http://schemas.openxmlformats.org/officeDocument/2006/relationships/image" Target="../media/image348.png"/><Relationship Id="rId16" Type="http://schemas.openxmlformats.org/officeDocument/2006/relationships/image" Target="../media/image349.png"/><Relationship Id="rId17" Type="http://schemas.openxmlformats.org/officeDocument/2006/relationships/image" Target="../media/image350.png"/><Relationship Id="rId18" Type="http://schemas.openxmlformats.org/officeDocument/2006/relationships/image" Target="../media/image351.png"/><Relationship Id="rId19" Type="http://schemas.openxmlformats.org/officeDocument/2006/relationships/image" Target="../media/image352.png"/><Relationship Id="rId20" Type="http://schemas.openxmlformats.org/officeDocument/2006/relationships/image" Target="../media/image353.png"/><Relationship Id="rId21" Type="http://schemas.openxmlformats.org/officeDocument/2006/relationships/image" Target="../media/image354.png"/><Relationship Id="rId22" Type="http://schemas.openxmlformats.org/officeDocument/2006/relationships/image" Target="../media/image355.png"/><Relationship Id="rId23" Type="http://schemas.openxmlformats.org/officeDocument/2006/relationships/image" Target="../media/image356.png"/><Relationship Id="rId24" Type="http://schemas.openxmlformats.org/officeDocument/2006/relationships/image" Target="../media/image357.png"/><Relationship Id="rId25" Type="http://schemas.openxmlformats.org/officeDocument/2006/relationships/image" Target="../media/image358.png"/><Relationship Id="rId26" Type="http://schemas.openxmlformats.org/officeDocument/2006/relationships/image" Target="../media/image359.png"/><Relationship Id="rId27" Type="http://schemas.openxmlformats.org/officeDocument/2006/relationships/image" Target="../media/image360.png"/><Relationship Id="rId28" Type="http://schemas.openxmlformats.org/officeDocument/2006/relationships/image" Target="../media/image361.png"/><Relationship Id="rId29" Type="http://schemas.openxmlformats.org/officeDocument/2006/relationships/image" Target="../media/image362.png"/><Relationship Id="rId30" Type="http://schemas.openxmlformats.org/officeDocument/2006/relationships/image" Target="../media/image363.png"/><Relationship Id="rId31" Type="http://schemas.openxmlformats.org/officeDocument/2006/relationships/image" Target="../media/image364.png"/><Relationship Id="rId32" Type="http://schemas.openxmlformats.org/officeDocument/2006/relationships/image" Target="../media/image365.png"/><Relationship Id="rId33" Type="http://schemas.openxmlformats.org/officeDocument/2006/relationships/image" Target="../media/image366.png"/><Relationship Id="rId34" Type="http://schemas.openxmlformats.org/officeDocument/2006/relationships/image" Target="../media/image367.png"/><Relationship Id="rId35" Type="http://schemas.openxmlformats.org/officeDocument/2006/relationships/image" Target="../media/image368.png"/><Relationship Id="rId36" Type="http://schemas.openxmlformats.org/officeDocument/2006/relationships/image" Target="../media/image369.png"/><Relationship Id="rId37" Type="http://schemas.openxmlformats.org/officeDocument/2006/relationships/image" Target="../media/image370.png"/><Relationship Id="rId38" Type="http://schemas.openxmlformats.org/officeDocument/2006/relationships/image" Target="../media/image371.png"/><Relationship Id="rId39" Type="http://schemas.openxmlformats.org/officeDocument/2006/relationships/image" Target="../media/image372.png"/><Relationship Id="rId40" Type="http://schemas.openxmlformats.org/officeDocument/2006/relationships/image" Target="../media/image373.png"/><Relationship Id="rId41" Type="http://schemas.openxmlformats.org/officeDocument/2006/relationships/image" Target="../media/image3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-39515" y="2764657"/>
            <a:ext cx="12738886" cy="4419096"/>
          </a:xfrm>
          <a:prstGeom prst="rect">
            <a:avLst/>
          </a:prstGeom>
        </p:spPr>
      </p:pic>
      <p:pic>
        <p:nvPicPr>
          <p:cNvPr id="138" name="Object 13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923583" y="761408"/>
            <a:ext cx="1354583" cy="657126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1773074" y="7342056"/>
            <a:ext cx="5709522" cy="2148122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-387913" y="3054743"/>
            <a:ext cx="13186927" cy="6715042"/>
          </a:xfrm>
          <a:prstGeom prst="rect">
            <a:avLst/>
          </a:prstGeom>
        </p:spPr>
      </p:pic>
      <p:grpSp>
        <p:nvGrpSpPr>
          <p:cNvPr id="1051" name="그룹 1051"/>
          <p:cNvGrpSpPr/>
          <p:nvPr/>
        </p:nvGrpSpPr>
        <p:grpSpPr>
          <a:xfrm>
            <a:off x="740993" y="958265"/>
            <a:ext cx="105229" cy="105229"/>
            <a:chOff x="740993" y="958265"/>
            <a:chExt cx="105229" cy="105229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2700000">
              <a:off x="740993" y="958265"/>
              <a:ext cx="105229" cy="105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3796825" y="1332476"/>
            <a:ext cx="13294168" cy="2883552"/>
            <a:chOff x="3796825" y="1332476"/>
            <a:chExt cx="13294168" cy="2883552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796825" y="1332476"/>
              <a:ext cx="13294168" cy="2883552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5311269" y="7259896"/>
            <a:ext cx="12044240" cy="1737064"/>
            <a:chOff x="5311269" y="7259896"/>
            <a:chExt cx="12044240" cy="1737064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311269" y="7259896"/>
              <a:ext cx="12044240" cy="1737064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2040802" y="4216881"/>
            <a:ext cx="1200480" cy="3613655"/>
            <a:chOff x="2040802" y="4216881"/>
            <a:chExt cx="1200480" cy="3613655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-1140000">
              <a:off x="2040802" y="4216881"/>
              <a:ext cx="1200480" cy="3613655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1700110" y="5337386"/>
            <a:ext cx="1307801" cy="1307801"/>
            <a:chOff x="1700110" y="5337386"/>
            <a:chExt cx="1307801" cy="1307801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700110" y="5337386"/>
              <a:ext cx="1307801" cy="1307801"/>
            </a:xfrm>
            <a:prstGeom prst="rect">
              <a:avLst/>
            </a:prstGeom>
          </p:spPr>
        </p:pic>
      </p:grpSp>
      <p:pic>
        <p:nvPicPr>
          <p:cNvPr id="155" name="Object 15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-103302" y="633573"/>
            <a:ext cx="3651843" cy="1435310"/>
          </a:xfrm>
          <a:prstGeom prst="rect">
            <a:avLst/>
          </a:prstGeom>
        </p:spPr>
      </p:pic>
      <p:pic>
        <p:nvPicPr>
          <p:cNvPr id="156" name="Object 15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2438439" y="628259"/>
            <a:ext cx="1142842" cy="14702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392429" y="9440628"/>
            <a:ext cx="187272" cy="71455"/>
            <a:chOff x="392429" y="9440628"/>
            <a:chExt cx="187272" cy="714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429" y="9440628"/>
              <a:ext cx="187272" cy="714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2429" y="7223857"/>
            <a:ext cx="187272" cy="260897"/>
            <a:chOff x="392429" y="7223857"/>
            <a:chExt cx="187272" cy="26089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392429" y="7223857"/>
              <a:ext cx="187272" cy="71455"/>
              <a:chOff x="392429" y="7223857"/>
              <a:chExt cx="187272" cy="7145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2429" y="7223857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2429" y="7413299"/>
              <a:ext cx="187272" cy="71455"/>
              <a:chOff x="392429" y="7413299"/>
              <a:chExt cx="187272" cy="7145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92429" y="7413299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392429" y="5011433"/>
            <a:ext cx="187272" cy="260897"/>
            <a:chOff x="392429" y="5011433"/>
            <a:chExt cx="187272" cy="26089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92429" y="5011433"/>
              <a:ext cx="187272" cy="71455"/>
              <a:chOff x="392429" y="5011433"/>
              <a:chExt cx="187272" cy="71455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92429" y="5011433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92429" y="5200875"/>
              <a:ext cx="187272" cy="71455"/>
              <a:chOff x="392429" y="5200875"/>
              <a:chExt cx="187272" cy="7145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92429" y="5200875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392429" y="2798925"/>
            <a:ext cx="187272" cy="260897"/>
            <a:chOff x="392429" y="2798925"/>
            <a:chExt cx="187272" cy="260897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392429" y="2798925"/>
              <a:ext cx="187272" cy="71455"/>
              <a:chOff x="392429" y="2798925"/>
              <a:chExt cx="187272" cy="7145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92429" y="2798925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92429" y="2988367"/>
              <a:ext cx="187272" cy="71455"/>
              <a:chOff x="392429" y="2988367"/>
              <a:chExt cx="187272" cy="7145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92429" y="2988367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927607" y="625646"/>
            <a:ext cx="260897" cy="187272"/>
            <a:chOff x="1927607" y="625646"/>
            <a:chExt cx="260897" cy="18727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869698" y="683554"/>
              <a:ext cx="187272" cy="71455"/>
              <a:chOff x="1869698" y="683554"/>
              <a:chExt cx="187272" cy="7145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5400000">
                <a:off x="1869698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2059140" y="683554"/>
              <a:ext cx="187272" cy="71455"/>
              <a:chOff x="2059140" y="683554"/>
              <a:chExt cx="187272" cy="71455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5400000">
                <a:off x="2059140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3500863" y="625646"/>
            <a:ext cx="260897" cy="187272"/>
            <a:chOff x="3500863" y="625646"/>
            <a:chExt cx="260897" cy="18727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3442955" y="683554"/>
              <a:ext cx="187272" cy="71455"/>
              <a:chOff x="3442955" y="683554"/>
              <a:chExt cx="187272" cy="71455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5400000">
                <a:off x="3442955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3632397" y="683554"/>
              <a:ext cx="187272" cy="71455"/>
              <a:chOff x="3632397" y="683554"/>
              <a:chExt cx="187272" cy="71455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5400000">
                <a:off x="3632397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5074119" y="625646"/>
            <a:ext cx="260897" cy="187272"/>
            <a:chOff x="5074119" y="625646"/>
            <a:chExt cx="260897" cy="18727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5016211" y="683554"/>
              <a:ext cx="187272" cy="71455"/>
              <a:chOff x="5016211" y="683554"/>
              <a:chExt cx="187272" cy="71455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5400000">
                <a:off x="5016211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5205653" y="683554"/>
              <a:ext cx="187272" cy="71455"/>
              <a:chOff x="5205653" y="683554"/>
              <a:chExt cx="187272" cy="71455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5400000">
                <a:off x="5205653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6647375" y="625646"/>
            <a:ext cx="260897" cy="187272"/>
            <a:chOff x="6647375" y="625646"/>
            <a:chExt cx="260897" cy="187272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6589467" y="683554"/>
              <a:ext cx="187272" cy="71455"/>
              <a:chOff x="6589467" y="683554"/>
              <a:chExt cx="187272" cy="71455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5400000">
                <a:off x="6589467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6778909" y="683554"/>
              <a:ext cx="187272" cy="71455"/>
              <a:chOff x="6778909" y="683554"/>
              <a:chExt cx="187272" cy="71455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5400000">
                <a:off x="6778909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32" name="그룹 1032"/>
          <p:cNvGrpSpPr/>
          <p:nvPr/>
        </p:nvGrpSpPr>
        <p:grpSpPr>
          <a:xfrm>
            <a:off x="8220631" y="625646"/>
            <a:ext cx="260897" cy="187272"/>
            <a:chOff x="8220631" y="625646"/>
            <a:chExt cx="260897" cy="187272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8162723" y="683554"/>
              <a:ext cx="187272" cy="71455"/>
              <a:chOff x="8162723" y="683554"/>
              <a:chExt cx="187272" cy="71455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5400000">
                <a:off x="8162723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352165" y="683554"/>
              <a:ext cx="187272" cy="71455"/>
              <a:chOff x="8352165" y="683554"/>
              <a:chExt cx="187272" cy="71455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5400000">
                <a:off x="8352165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793888" y="625646"/>
            <a:ext cx="260897" cy="187272"/>
            <a:chOff x="9793888" y="625646"/>
            <a:chExt cx="260897" cy="187272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9735980" y="683554"/>
              <a:ext cx="187272" cy="71455"/>
              <a:chOff x="9735980" y="683554"/>
              <a:chExt cx="187272" cy="71455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5400000">
                <a:off x="9735980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9925421" y="683554"/>
              <a:ext cx="187272" cy="71455"/>
              <a:chOff x="9925421" y="683554"/>
              <a:chExt cx="187272" cy="71455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5400000">
                <a:off x="9925421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38" name="그룹 1038"/>
          <p:cNvGrpSpPr/>
          <p:nvPr/>
        </p:nvGrpSpPr>
        <p:grpSpPr>
          <a:xfrm>
            <a:off x="11367144" y="625646"/>
            <a:ext cx="260897" cy="187272"/>
            <a:chOff x="11367144" y="625646"/>
            <a:chExt cx="260897" cy="187272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11309236" y="683554"/>
              <a:ext cx="187272" cy="71455"/>
              <a:chOff x="11309236" y="683554"/>
              <a:chExt cx="187272" cy="71455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5400000">
                <a:off x="11309236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11498678" y="683554"/>
              <a:ext cx="187272" cy="71455"/>
              <a:chOff x="11498678" y="683554"/>
              <a:chExt cx="187272" cy="71455"/>
            </a:xfrm>
          </p:grpSpPr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5400000">
                <a:off x="11498678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41" name="그룹 1041"/>
          <p:cNvGrpSpPr/>
          <p:nvPr/>
        </p:nvGrpSpPr>
        <p:grpSpPr>
          <a:xfrm>
            <a:off x="12940400" y="625646"/>
            <a:ext cx="260897" cy="187272"/>
            <a:chOff x="12940400" y="625646"/>
            <a:chExt cx="260897" cy="187272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12882492" y="683554"/>
              <a:ext cx="187272" cy="71455"/>
              <a:chOff x="12882492" y="683554"/>
              <a:chExt cx="187272" cy="71455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5400000">
                <a:off x="12882492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13071934" y="683554"/>
              <a:ext cx="187272" cy="71455"/>
              <a:chOff x="13071934" y="683554"/>
              <a:chExt cx="187272" cy="71455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-5400000">
                <a:off x="13071934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44" name="그룹 1044"/>
          <p:cNvGrpSpPr/>
          <p:nvPr/>
        </p:nvGrpSpPr>
        <p:grpSpPr>
          <a:xfrm>
            <a:off x="14513656" y="625646"/>
            <a:ext cx="260897" cy="187272"/>
            <a:chOff x="14513656" y="625646"/>
            <a:chExt cx="260897" cy="187272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14455748" y="683554"/>
              <a:ext cx="187272" cy="71455"/>
              <a:chOff x="14455748" y="683554"/>
              <a:chExt cx="187272" cy="71455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-5400000">
                <a:off x="14455748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14645190" y="683554"/>
              <a:ext cx="187272" cy="71455"/>
              <a:chOff x="14645190" y="683554"/>
              <a:chExt cx="187272" cy="71455"/>
            </a:xfrm>
          </p:grpSpPr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 rot="-5400000">
                <a:off x="14645190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47" name="그룹 1047"/>
          <p:cNvGrpSpPr/>
          <p:nvPr/>
        </p:nvGrpSpPr>
        <p:grpSpPr>
          <a:xfrm>
            <a:off x="16086913" y="625646"/>
            <a:ext cx="260897" cy="187272"/>
            <a:chOff x="16086913" y="625646"/>
            <a:chExt cx="260897" cy="187272"/>
          </a:xfrm>
        </p:grpSpPr>
        <p:grpSp>
          <p:nvGrpSpPr>
            <p:cNvPr id="1048" name="그룹 1048"/>
            <p:cNvGrpSpPr/>
            <p:nvPr/>
          </p:nvGrpSpPr>
          <p:grpSpPr>
            <a:xfrm>
              <a:off x="16029004" y="683554"/>
              <a:ext cx="187272" cy="71455"/>
              <a:chOff x="16029004" y="683554"/>
              <a:chExt cx="187272" cy="71455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5400000">
                <a:off x="16029004" y="683554"/>
                <a:ext cx="187272" cy="71455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16218446" y="683554"/>
              <a:ext cx="187272" cy="71455"/>
              <a:chOff x="16218446" y="683554"/>
              <a:chExt cx="187272" cy="71455"/>
            </a:xfrm>
          </p:grpSpPr>
          <p:pic>
            <p:nvPicPr>
              <p:cNvPr id="132" name="Object 13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 rot="-5400000">
                <a:off x="16218446" y="683554"/>
                <a:ext cx="187272" cy="71455"/>
              </a:xfrm>
              <a:prstGeom prst="rect">
                <a:avLst/>
              </a:prstGeom>
            </p:spPr>
          </p:pic>
        </p:grpSp>
      </p:grpSp>
      <p:grpSp>
        <p:nvGrpSpPr>
          <p:cNvPr id="1050" name="그룹 1050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4037696" y="1594008"/>
            <a:ext cx="12274386" cy="2257358"/>
            <a:chOff x="4037696" y="1594008"/>
            <a:chExt cx="12274386" cy="2257358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37696" y="1594008"/>
              <a:ext cx="12274386" cy="2257358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6089564" y="7232573"/>
            <a:ext cx="11350194" cy="1912166"/>
            <a:chOff x="6089564" y="7232573"/>
            <a:chExt cx="11350194" cy="1912166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89564" y="7232573"/>
              <a:ext cx="11350194" cy="1912166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2672592" y="3989930"/>
            <a:ext cx="1200480" cy="3613655"/>
            <a:chOff x="2672592" y="3989930"/>
            <a:chExt cx="1200480" cy="3613655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-1140000">
              <a:off x="2672592" y="3989930"/>
              <a:ext cx="1200480" cy="3613655"/>
            </a:xfrm>
            <a:prstGeom prst="rect">
              <a:avLst/>
            </a:prstGeom>
          </p:spPr>
        </p:pic>
      </p:grpSp>
      <p:pic>
        <p:nvPicPr>
          <p:cNvPr id="150" name="Object 14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-103302" y="633573"/>
            <a:ext cx="3651843" cy="1435310"/>
          </a:xfrm>
          <a:prstGeom prst="rect">
            <a:avLst/>
          </a:prstGeom>
        </p:spPr>
      </p:pic>
      <p:pic>
        <p:nvPicPr>
          <p:cNvPr id="151" name="Object 15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2438439" y="612048"/>
            <a:ext cx="1142842" cy="1470299"/>
          </a:xfrm>
          <a:prstGeom prst="rect">
            <a:avLst/>
          </a:prstGeom>
        </p:spPr>
      </p:pic>
      <p:grpSp>
        <p:nvGrpSpPr>
          <p:cNvPr id="1055" name="그룹 1055"/>
          <p:cNvGrpSpPr/>
          <p:nvPr/>
        </p:nvGrpSpPr>
        <p:grpSpPr>
          <a:xfrm>
            <a:off x="2248464" y="5142857"/>
            <a:ext cx="1307801" cy="1307801"/>
            <a:chOff x="2248464" y="5142857"/>
            <a:chExt cx="1307801" cy="1307801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248464" y="5142857"/>
              <a:ext cx="1307801" cy="1307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786419" y="5631382"/>
            <a:ext cx="14410951" cy="3833059"/>
            <a:chOff x="786419" y="5631382"/>
            <a:chExt cx="14410951" cy="3833059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86419" y="5631382"/>
              <a:ext cx="14410951" cy="3833059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9434650" y="908836"/>
            <a:ext cx="7642303" cy="4103189"/>
            <a:chOff x="9434650" y="908836"/>
            <a:chExt cx="7642303" cy="4103189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434650" y="908836"/>
              <a:ext cx="7642303" cy="4103189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5480803" y="1836721"/>
            <a:ext cx="942742" cy="3097883"/>
            <a:chOff x="5480803" y="1836721"/>
            <a:chExt cx="942742" cy="3097883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2760000">
              <a:off x="5480803" y="1836721"/>
              <a:ext cx="942742" cy="3097883"/>
            </a:xfrm>
            <a:prstGeom prst="rect">
              <a:avLst/>
            </a:prstGeom>
          </p:spPr>
        </p:pic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78717" y="702506"/>
            <a:ext cx="3332005" cy="1371167"/>
          </a:xfrm>
          <a:prstGeom prst="rect">
            <a:avLst/>
          </a:prstGeom>
        </p:spPr>
      </p:pic>
      <p:pic>
        <p:nvPicPr>
          <p:cNvPr id="153" name="Object 15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447076" y="4737196"/>
            <a:ext cx="3908422" cy="10458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43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9138406"/>
              <a:chOff x="-306465" y="573654"/>
              <a:chExt cx="18898644" cy="913840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-306465" y="573654"/>
                <a:ext cx="18898644" cy="85469"/>
                <a:chOff x="-306465" y="573654"/>
                <a:chExt cx="18898644" cy="85469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306465" y="573654"/>
                  <a:ext cx="18898644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-164273" y="9626591"/>
                <a:ext cx="18614260" cy="85469"/>
                <a:chOff x="-164273" y="9626591"/>
                <a:chExt cx="18614260" cy="8546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-164273" y="9626591"/>
                  <a:ext cx="18614260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-4116635" y="5103703"/>
                <a:ext cx="9049548" cy="85469"/>
                <a:chOff x="-4116635" y="5103703"/>
                <a:chExt cx="9049548" cy="85469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-4116635" y="5103703"/>
                  <a:ext cx="9049548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3355996" y="5106898"/>
                <a:ext cx="9043160" cy="85469"/>
                <a:chOff x="13355996" y="5106898"/>
                <a:chExt cx="9043160" cy="8546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3355996" y="5106898"/>
                  <a:ext cx="9043160" cy="854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392429" y="614502"/>
              <a:ext cx="17490419" cy="9056710"/>
              <a:chOff x="392429" y="614502"/>
              <a:chExt cx="17490419" cy="905671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7597351" y="680414"/>
                <a:ext cx="203278" cy="71455"/>
                <a:chOff x="17597351" y="680414"/>
                <a:chExt cx="203278" cy="7145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6200000">
                  <a:off x="17597351" y="680414"/>
                  <a:ext cx="203278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-3935514" y="5113200"/>
                <a:ext cx="9049548" cy="66476"/>
                <a:chOff x="-3935514" y="5113200"/>
                <a:chExt cx="9049548" cy="6647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6200000">
                  <a:off x="-3935514" y="5113200"/>
                  <a:ext cx="9049548" cy="66476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397800" y="787836"/>
                <a:ext cx="17485048" cy="66476"/>
                <a:chOff x="397800" y="787836"/>
                <a:chExt cx="17485048" cy="66476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7800" y="787836"/>
                  <a:ext cx="17485048" cy="66476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2798925"/>
                <a:ext cx="187272" cy="6713158"/>
                <a:chOff x="392429" y="2798925"/>
                <a:chExt cx="187272" cy="6713158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9440628"/>
                  <a:ext cx="187272" cy="71455"/>
                  <a:chOff x="392429" y="9440628"/>
                  <a:chExt cx="187272" cy="71455"/>
                </a:xfrm>
              </p:grpSpPr>
              <p:pic>
                <p:nvPicPr>
                  <p:cNvPr id="29" name="Object 2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9440628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223857"/>
                  <a:ext cx="187272" cy="260897"/>
                  <a:chOff x="392429" y="7223857"/>
                  <a:chExt cx="187272" cy="260897"/>
                </a:xfrm>
              </p:grpSpPr>
              <p:grpSp>
                <p:nvGrpSpPr>
                  <p:cNvPr id="1014" name="그룹 1014"/>
                  <p:cNvGrpSpPr/>
                  <p:nvPr/>
                </p:nvGrpSpPr>
                <p:grpSpPr>
                  <a:xfrm>
                    <a:off x="392429" y="7223857"/>
                    <a:ext cx="187272" cy="71455"/>
                    <a:chOff x="392429" y="7223857"/>
                    <a:chExt cx="187272" cy="71455"/>
                  </a:xfrm>
                </p:grpSpPr>
                <p:pic>
                  <p:nvPicPr>
                    <p:cNvPr id="33" name="Object 32"/>
                    <p:cNvPicPr>
                      <a:picLocks noChangeAspect="1"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392429" y="7223857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5" name="그룹 1015"/>
                  <p:cNvGrpSpPr/>
                  <p:nvPr/>
                </p:nvGrpSpPr>
                <p:grpSpPr>
                  <a:xfrm>
                    <a:off x="392429" y="7413299"/>
                    <a:ext cx="187272" cy="71455"/>
                    <a:chOff x="392429" y="7413299"/>
                    <a:chExt cx="187272" cy="71455"/>
                  </a:xfrm>
                </p:grpSpPr>
                <p:pic>
                  <p:nvPicPr>
                    <p:cNvPr id="36" name="Object 35"/>
                    <p:cNvPicPr>
                      <a:picLocks noChangeAspect="1"/>
                    </p:cNvPicPr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>
                    <a:xfrm>
                      <a:off x="392429" y="7413299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011433"/>
                  <a:ext cx="187272" cy="260897"/>
                  <a:chOff x="392429" y="5011433"/>
                  <a:chExt cx="187272" cy="260897"/>
                </a:xfrm>
              </p:grpSpPr>
              <p:grpSp>
                <p:nvGrpSpPr>
                  <p:cNvPr id="1017" name="그룹 1017"/>
                  <p:cNvGrpSpPr/>
                  <p:nvPr/>
                </p:nvGrpSpPr>
                <p:grpSpPr>
                  <a:xfrm>
                    <a:off x="392429" y="5011433"/>
                    <a:ext cx="187272" cy="71455"/>
                    <a:chOff x="392429" y="5011433"/>
                    <a:chExt cx="187272" cy="71455"/>
                  </a:xfrm>
                </p:grpSpPr>
                <p:pic>
                  <p:nvPicPr>
                    <p:cNvPr id="41" name="Object 40"/>
                    <p:cNvPicPr>
                      <a:picLocks noChangeAspect="1"/>
                    </p:cNvPicPr>
                    <p:nvPr/>
                  </p:nvPicPr>
                  <p:blipFill>
                    <a:blip r:embed="rId12" cstate="print"/>
                    <a:stretch>
                      <a:fillRect/>
                    </a:stretch>
                  </p:blipFill>
                  <p:spPr>
                    <a:xfrm>
                      <a:off x="392429" y="5011433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8" name="그룹 1018"/>
                  <p:cNvGrpSpPr/>
                  <p:nvPr/>
                </p:nvGrpSpPr>
                <p:grpSpPr>
                  <a:xfrm>
                    <a:off x="392429" y="5200875"/>
                    <a:ext cx="187272" cy="71455"/>
                    <a:chOff x="392429" y="5200875"/>
                    <a:chExt cx="187272" cy="71455"/>
                  </a:xfrm>
                </p:grpSpPr>
                <p:pic>
                  <p:nvPicPr>
                    <p:cNvPr id="44" name="Object 43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392429" y="5200875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798925"/>
                  <a:ext cx="187272" cy="260897"/>
                  <a:chOff x="392429" y="2798925"/>
                  <a:chExt cx="187272" cy="260897"/>
                </a:xfrm>
              </p:grpSpPr>
              <p:grpSp>
                <p:nvGrpSpPr>
                  <p:cNvPr id="1020" name="그룹 1020"/>
                  <p:cNvGrpSpPr/>
                  <p:nvPr/>
                </p:nvGrpSpPr>
                <p:grpSpPr>
                  <a:xfrm>
                    <a:off x="392429" y="2798925"/>
                    <a:ext cx="187272" cy="71455"/>
                    <a:chOff x="392429" y="2798925"/>
                    <a:chExt cx="187272" cy="71455"/>
                  </a:xfrm>
                </p:grpSpPr>
                <p:pic>
                  <p:nvPicPr>
                    <p:cNvPr id="49" name="Object 48"/>
                    <p:cNvPicPr>
                      <a:picLocks noChangeAspect="1"/>
                    </p:cNvPicPr>
                    <p:nvPr/>
                  </p:nvPicPr>
                  <p:blipFill>
                    <a:blip r:embed="rId14" cstate="print"/>
                    <a:stretch>
                      <a:fillRect/>
                    </a:stretch>
                  </p:blipFill>
                  <p:spPr>
                    <a:xfrm>
                      <a:off x="392429" y="2798925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21" name="그룹 1021"/>
                  <p:cNvGrpSpPr/>
                  <p:nvPr/>
                </p:nvGrpSpPr>
                <p:grpSpPr>
                  <a:xfrm>
                    <a:off x="392429" y="2988367"/>
                    <a:ext cx="187272" cy="71455"/>
                    <a:chOff x="392429" y="2988367"/>
                    <a:chExt cx="187272" cy="71455"/>
                  </a:xfrm>
                </p:grpSpPr>
                <p:pic>
                  <p:nvPicPr>
                    <p:cNvPr id="52" name="Object 51"/>
                    <p:cNvPicPr>
                      <a:picLocks noChangeAspect="1"/>
                    </p:cNvPicPr>
                    <p:nvPr/>
                  </p:nvPicPr>
                  <p:blipFill>
                    <a:blip r:embed="rId15" cstate="print"/>
                    <a:stretch>
                      <a:fillRect/>
                    </a:stretch>
                  </p:blipFill>
                  <p:spPr>
                    <a:xfrm>
                      <a:off x="392429" y="2988367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22" name="그룹 1022"/>
              <p:cNvGrpSpPr/>
              <p:nvPr/>
            </p:nvGrpSpPr>
            <p:grpSpPr>
              <a:xfrm>
                <a:off x="1927607" y="625646"/>
                <a:ext cx="260897" cy="187272"/>
                <a:chOff x="1927607" y="625646"/>
                <a:chExt cx="260897" cy="187272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>
                  <a:off x="1869698" y="683554"/>
                  <a:ext cx="187272" cy="71455"/>
                  <a:chOff x="1869698" y="683554"/>
                  <a:chExt cx="187272" cy="71455"/>
                </a:xfrm>
              </p:grpSpPr>
              <p:pic>
                <p:nvPicPr>
                  <p:cNvPr id="58" name="Object 57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 rot="-5400000">
                    <a:off x="186969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4" name="그룹 1024"/>
                <p:cNvGrpSpPr/>
                <p:nvPr/>
              </p:nvGrpSpPr>
              <p:grpSpPr>
                <a:xfrm>
                  <a:off x="2059140" y="683554"/>
                  <a:ext cx="187272" cy="71455"/>
                  <a:chOff x="2059140" y="683554"/>
                  <a:chExt cx="187272" cy="71455"/>
                </a:xfrm>
              </p:grpSpPr>
              <p:pic>
                <p:nvPicPr>
                  <p:cNvPr id="61" name="Object 60"/>
                  <p:cNvPicPr>
                    <a:picLocks noChangeAspect="1"/>
                  </p:cNvPicPr>
                  <p:nvPr/>
                </p:nvPicPr>
                <p:blipFill>
                  <a:blip r:embed="rId17" cstate="print"/>
                  <a:stretch>
                    <a:fillRect/>
                  </a:stretch>
                </p:blipFill>
                <p:spPr>
                  <a:xfrm rot="-5400000">
                    <a:off x="205914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5" name="그룹 1025"/>
              <p:cNvGrpSpPr/>
              <p:nvPr/>
            </p:nvGrpSpPr>
            <p:grpSpPr>
              <a:xfrm>
                <a:off x="3500863" y="625646"/>
                <a:ext cx="260897" cy="187272"/>
                <a:chOff x="3500863" y="625646"/>
                <a:chExt cx="260897" cy="187272"/>
              </a:xfrm>
            </p:grpSpPr>
            <p:grpSp>
              <p:nvGrpSpPr>
                <p:cNvPr id="1026" name="그룹 1026"/>
                <p:cNvGrpSpPr/>
                <p:nvPr/>
              </p:nvGrpSpPr>
              <p:grpSpPr>
                <a:xfrm>
                  <a:off x="3442955" y="683554"/>
                  <a:ext cx="187272" cy="71455"/>
                  <a:chOff x="3442955" y="683554"/>
                  <a:chExt cx="187272" cy="71455"/>
                </a:xfrm>
              </p:grpSpPr>
              <p:pic>
                <p:nvPicPr>
                  <p:cNvPr id="66" name="Object 65"/>
                  <p:cNvPicPr>
                    <a:picLocks noChangeAspect="1"/>
                  </p:cNvPicPr>
                  <p:nvPr/>
                </p:nvPicPr>
                <p:blipFill>
                  <a:blip r:embed="rId18" cstate="print"/>
                  <a:stretch>
                    <a:fillRect/>
                  </a:stretch>
                </p:blipFill>
                <p:spPr>
                  <a:xfrm rot="-5400000">
                    <a:off x="3442955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7" name="그룹 1027"/>
                <p:cNvGrpSpPr/>
                <p:nvPr/>
              </p:nvGrpSpPr>
              <p:grpSpPr>
                <a:xfrm>
                  <a:off x="3632397" y="683554"/>
                  <a:ext cx="187272" cy="71455"/>
                  <a:chOff x="3632397" y="683554"/>
                  <a:chExt cx="187272" cy="71455"/>
                </a:xfrm>
              </p:grpSpPr>
              <p:pic>
                <p:nvPicPr>
                  <p:cNvPr id="69" name="Object 68"/>
                  <p:cNvPicPr>
                    <a:picLocks noChangeAspect="1"/>
                  </p:cNvPicPr>
                  <p:nvPr/>
                </p:nvPicPr>
                <p:blipFill>
                  <a:blip r:embed="rId19" cstate="print"/>
                  <a:stretch>
                    <a:fillRect/>
                  </a:stretch>
                </p:blipFill>
                <p:spPr>
                  <a:xfrm rot="-5400000">
                    <a:off x="3632397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8" name="그룹 1028"/>
              <p:cNvGrpSpPr/>
              <p:nvPr/>
            </p:nvGrpSpPr>
            <p:grpSpPr>
              <a:xfrm>
                <a:off x="5074119" y="625646"/>
                <a:ext cx="260897" cy="187272"/>
                <a:chOff x="5074119" y="625646"/>
                <a:chExt cx="260897" cy="187272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5016211" y="683554"/>
                  <a:ext cx="187272" cy="71455"/>
                  <a:chOff x="5016211" y="683554"/>
                  <a:chExt cx="187272" cy="71455"/>
                </a:xfrm>
              </p:grpSpPr>
              <p:pic>
                <p:nvPicPr>
                  <p:cNvPr id="74" name="Object 73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 rot="-5400000">
                    <a:off x="5016211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0" name="그룹 1030"/>
                <p:cNvGrpSpPr/>
                <p:nvPr/>
              </p:nvGrpSpPr>
              <p:grpSpPr>
                <a:xfrm>
                  <a:off x="5205653" y="683554"/>
                  <a:ext cx="187272" cy="71455"/>
                  <a:chOff x="5205653" y="683554"/>
                  <a:chExt cx="187272" cy="71455"/>
                </a:xfrm>
              </p:grpSpPr>
              <p:pic>
                <p:nvPicPr>
                  <p:cNvPr id="77" name="Object 76"/>
                  <p:cNvPicPr>
                    <a:picLocks noChangeAspect="1"/>
                  </p:cNvPicPr>
                  <p:nvPr/>
                </p:nvPicPr>
                <p:blipFill>
                  <a:blip r:embed="rId21" cstate="print"/>
                  <a:stretch>
                    <a:fillRect/>
                  </a:stretch>
                </p:blipFill>
                <p:spPr>
                  <a:xfrm rot="-5400000">
                    <a:off x="5205653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1" name="그룹 1031"/>
              <p:cNvGrpSpPr/>
              <p:nvPr/>
            </p:nvGrpSpPr>
            <p:grpSpPr>
              <a:xfrm>
                <a:off x="6647375" y="625646"/>
                <a:ext cx="260897" cy="187272"/>
                <a:chOff x="6647375" y="625646"/>
                <a:chExt cx="260897" cy="187272"/>
              </a:xfrm>
            </p:grpSpPr>
            <p:grpSp>
              <p:nvGrpSpPr>
                <p:cNvPr id="1032" name="그룹 1032"/>
                <p:cNvGrpSpPr/>
                <p:nvPr/>
              </p:nvGrpSpPr>
              <p:grpSpPr>
                <a:xfrm>
                  <a:off x="6589467" y="683554"/>
                  <a:ext cx="187272" cy="71455"/>
                  <a:chOff x="6589467" y="683554"/>
                  <a:chExt cx="187272" cy="71455"/>
                </a:xfrm>
              </p:grpSpPr>
              <p:pic>
                <p:nvPicPr>
                  <p:cNvPr id="82" name="Object 81"/>
                  <p:cNvPicPr>
                    <a:picLocks noChangeAspect="1"/>
                  </p:cNvPicPr>
                  <p:nvPr/>
                </p:nvPicPr>
                <p:blipFill>
                  <a:blip r:embed="rId22" cstate="print"/>
                  <a:stretch>
                    <a:fillRect/>
                  </a:stretch>
                </p:blipFill>
                <p:spPr>
                  <a:xfrm rot="-5400000">
                    <a:off x="6589467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3" name="그룹 1033"/>
                <p:cNvGrpSpPr/>
                <p:nvPr/>
              </p:nvGrpSpPr>
              <p:grpSpPr>
                <a:xfrm>
                  <a:off x="6778909" y="683554"/>
                  <a:ext cx="187272" cy="71455"/>
                  <a:chOff x="6778909" y="683554"/>
                  <a:chExt cx="187272" cy="71455"/>
                </a:xfrm>
              </p:grpSpPr>
              <p:pic>
                <p:nvPicPr>
                  <p:cNvPr id="85" name="Object 84"/>
                  <p:cNvPicPr>
                    <a:picLocks noChangeAspect="1"/>
                  </p:cNvPicPr>
                  <p:nvPr/>
                </p:nvPicPr>
                <p:blipFill>
                  <a:blip r:embed="rId23" cstate="print"/>
                  <a:stretch>
                    <a:fillRect/>
                  </a:stretch>
                </p:blipFill>
                <p:spPr>
                  <a:xfrm rot="-5400000">
                    <a:off x="6778909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4" name="그룹 1034"/>
              <p:cNvGrpSpPr/>
              <p:nvPr/>
            </p:nvGrpSpPr>
            <p:grpSpPr>
              <a:xfrm>
                <a:off x="8220631" y="625646"/>
                <a:ext cx="260897" cy="187272"/>
                <a:chOff x="8220631" y="625646"/>
                <a:chExt cx="260897" cy="187272"/>
              </a:xfrm>
            </p:grpSpPr>
            <p:grpSp>
              <p:nvGrpSpPr>
                <p:cNvPr id="1035" name="그룹 1035"/>
                <p:cNvGrpSpPr/>
                <p:nvPr/>
              </p:nvGrpSpPr>
              <p:grpSpPr>
                <a:xfrm>
                  <a:off x="8162723" y="683554"/>
                  <a:ext cx="187272" cy="71455"/>
                  <a:chOff x="8162723" y="683554"/>
                  <a:chExt cx="187272" cy="71455"/>
                </a:xfrm>
              </p:grpSpPr>
              <p:pic>
                <p:nvPicPr>
                  <p:cNvPr id="90" name="Object 89"/>
                  <p:cNvPicPr>
                    <a:picLocks noChangeAspect="1"/>
                  </p:cNvPicPr>
                  <p:nvPr/>
                </p:nvPicPr>
                <p:blipFill>
                  <a:blip r:embed="rId24" cstate="print"/>
                  <a:stretch>
                    <a:fillRect/>
                  </a:stretch>
                </p:blipFill>
                <p:spPr>
                  <a:xfrm rot="-5400000">
                    <a:off x="8162723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6" name="그룹 1036"/>
                <p:cNvGrpSpPr/>
                <p:nvPr/>
              </p:nvGrpSpPr>
              <p:grpSpPr>
                <a:xfrm>
                  <a:off x="8352165" y="683554"/>
                  <a:ext cx="187272" cy="71455"/>
                  <a:chOff x="8352165" y="683554"/>
                  <a:chExt cx="187272" cy="71455"/>
                </a:xfrm>
              </p:grpSpPr>
              <p:pic>
                <p:nvPicPr>
                  <p:cNvPr id="93" name="Object 92"/>
                  <p:cNvPicPr>
                    <a:picLocks noChangeAspect="1"/>
                  </p:cNvPicPr>
                  <p:nvPr/>
                </p:nvPicPr>
                <p:blipFill>
                  <a:blip r:embed="rId25" cstate="print"/>
                  <a:stretch>
                    <a:fillRect/>
                  </a:stretch>
                </p:blipFill>
                <p:spPr>
                  <a:xfrm rot="-5400000">
                    <a:off x="8352165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7" name="그룹 1037"/>
              <p:cNvGrpSpPr/>
              <p:nvPr/>
            </p:nvGrpSpPr>
            <p:grpSpPr>
              <a:xfrm>
                <a:off x="9793888" y="625646"/>
                <a:ext cx="260897" cy="187272"/>
                <a:chOff x="9793888" y="625646"/>
                <a:chExt cx="260897" cy="187272"/>
              </a:xfrm>
            </p:grpSpPr>
            <p:grpSp>
              <p:nvGrpSpPr>
                <p:cNvPr id="1038" name="그룹 1038"/>
                <p:cNvGrpSpPr/>
                <p:nvPr/>
              </p:nvGrpSpPr>
              <p:grpSpPr>
                <a:xfrm>
                  <a:off x="9735980" y="683554"/>
                  <a:ext cx="187272" cy="71455"/>
                  <a:chOff x="9735980" y="683554"/>
                  <a:chExt cx="187272" cy="71455"/>
                </a:xfrm>
              </p:grpSpPr>
              <p:pic>
                <p:nvPicPr>
                  <p:cNvPr id="98" name="Object 97"/>
                  <p:cNvPicPr>
                    <a:picLocks noChangeAspect="1"/>
                  </p:cNvPicPr>
                  <p:nvPr/>
                </p:nvPicPr>
                <p:blipFill>
                  <a:blip r:embed="rId26" cstate="print"/>
                  <a:stretch>
                    <a:fillRect/>
                  </a:stretch>
                </p:blipFill>
                <p:spPr>
                  <a:xfrm rot="-5400000">
                    <a:off x="973598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9" name="그룹 1039"/>
                <p:cNvGrpSpPr/>
                <p:nvPr/>
              </p:nvGrpSpPr>
              <p:grpSpPr>
                <a:xfrm>
                  <a:off x="9925421" y="683554"/>
                  <a:ext cx="187272" cy="71455"/>
                  <a:chOff x="9925421" y="683554"/>
                  <a:chExt cx="187272" cy="71455"/>
                </a:xfrm>
              </p:grpSpPr>
              <p:pic>
                <p:nvPicPr>
                  <p:cNvPr id="101" name="Object 100"/>
                  <p:cNvPicPr>
                    <a:picLocks noChangeAspect="1"/>
                  </p:cNvPicPr>
                  <p:nvPr/>
                </p:nvPicPr>
                <p:blipFill>
                  <a:blip r:embed="rId27" cstate="print"/>
                  <a:stretch>
                    <a:fillRect/>
                  </a:stretch>
                </p:blipFill>
                <p:spPr>
                  <a:xfrm rot="-5400000">
                    <a:off x="9925421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0" name="그룹 1040"/>
              <p:cNvGrpSpPr/>
              <p:nvPr/>
            </p:nvGrpSpPr>
            <p:grpSpPr>
              <a:xfrm>
                <a:off x="11367144" y="625646"/>
                <a:ext cx="260897" cy="187272"/>
                <a:chOff x="11367144" y="625646"/>
                <a:chExt cx="260897" cy="187272"/>
              </a:xfrm>
            </p:grpSpPr>
            <p:grpSp>
              <p:nvGrpSpPr>
                <p:cNvPr id="1041" name="그룹 1041"/>
                <p:cNvGrpSpPr/>
                <p:nvPr/>
              </p:nvGrpSpPr>
              <p:grpSpPr>
                <a:xfrm>
                  <a:off x="11309236" y="683554"/>
                  <a:ext cx="187272" cy="71455"/>
                  <a:chOff x="11309236" y="683554"/>
                  <a:chExt cx="187272" cy="71455"/>
                </a:xfrm>
              </p:grpSpPr>
              <p:pic>
                <p:nvPicPr>
                  <p:cNvPr id="106" name="Object 105"/>
                  <p:cNvPicPr>
                    <a:picLocks noChangeAspect="1"/>
                  </p:cNvPicPr>
                  <p:nvPr/>
                </p:nvPicPr>
                <p:blipFill>
                  <a:blip r:embed="rId28" cstate="print"/>
                  <a:stretch>
                    <a:fillRect/>
                  </a:stretch>
                </p:blipFill>
                <p:spPr>
                  <a:xfrm rot="-5400000">
                    <a:off x="11309236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2" name="그룹 1042"/>
                <p:cNvGrpSpPr/>
                <p:nvPr/>
              </p:nvGrpSpPr>
              <p:grpSpPr>
                <a:xfrm>
                  <a:off x="11498678" y="683554"/>
                  <a:ext cx="187272" cy="71455"/>
                  <a:chOff x="11498678" y="683554"/>
                  <a:chExt cx="187272" cy="71455"/>
                </a:xfrm>
              </p:grpSpPr>
              <p:pic>
                <p:nvPicPr>
                  <p:cNvPr id="109" name="Object 108"/>
                  <p:cNvPicPr>
                    <a:picLocks noChangeAspect="1"/>
                  </p:cNvPicPr>
                  <p:nvPr/>
                </p:nvPicPr>
                <p:blipFill>
                  <a:blip r:embed="rId29" cstate="print"/>
                  <a:stretch>
                    <a:fillRect/>
                  </a:stretch>
                </p:blipFill>
                <p:spPr>
                  <a:xfrm rot="-5400000">
                    <a:off x="1149867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3" name="그룹 1043"/>
              <p:cNvGrpSpPr/>
              <p:nvPr/>
            </p:nvGrpSpPr>
            <p:grpSpPr>
              <a:xfrm>
                <a:off x="12940400" y="625646"/>
                <a:ext cx="260897" cy="187272"/>
                <a:chOff x="12940400" y="625646"/>
                <a:chExt cx="260897" cy="187272"/>
              </a:xfrm>
            </p:grpSpPr>
            <p:grpSp>
              <p:nvGrpSpPr>
                <p:cNvPr id="1044" name="그룹 1044"/>
                <p:cNvGrpSpPr/>
                <p:nvPr/>
              </p:nvGrpSpPr>
              <p:grpSpPr>
                <a:xfrm>
                  <a:off x="12882492" y="683554"/>
                  <a:ext cx="187272" cy="71455"/>
                  <a:chOff x="12882492" y="683554"/>
                  <a:chExt cx="187272" cy="71455"/>
                </a:xfrm>
              </p:grpSpPr>
              <p:pic>
                <p:nvPicPr>
                  <p:cNvPr id="114" name="Object 113"/>
                  <p:cNvPicPr>
                    <a:picLocks noChangeAspect="1"/>
                  </p:cNvPicPr>
                  <p:nvPr/>
                </p:nvPicPr>
                <p:blipFill>
                  <a:blip r:embed="rId30" cstate="print"/>
                  <a:stretch>
                    <a:fillRect/>
                  </a:stretch>
                </p:blipFill>
                <p:spPr>
                  <a:xfrm rot="-5400000">
                    <a:off x="12882492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5" name="그룹 1045"/>
                <p:cNvGrpSpPr/>
                <p:nvPr/>
              </p:nvGrpSpPr>
              <p:grpSpPr>
                <a:xfrm>
                  <a:off x="13071934" y="683554"/>
                  <a:ext cx="187272" cy="71455"/>
                  <a:chOff x="13071934" y="683554"/>
                  <a:chExt cx="187272" cy="71455"/>
                </a:xfrm>
              </p:grpSpPr>
              <p:pic>
                <p:nvPicPr>
                  <p:cNvPr id="117" name="Object 116"/>
                  <p:cNvPicPr>
                    <a:picLocks noChangeAspect="1"/>
                  </p:cNvPicPr>
                  <p:nvPr/>
                </p:nvPicPr>
                <p:blipFill>
                  <a:blip r:embed="rId31" cstate="print"/>
                  <a:stretch>
                    <a:fillRect/>
                  </a:stretch>
                </p:blipFill>
                <p:spPr>
                  <a:xfrm rot="-5400000">
                    <a:off x="13071934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6" name="그룹 1046"/>
              <p:cNvGrpSpPr/>
              <p:nvPr/>
            </p:nvGrpSpPr>
            <p:grpSpPr>
              <a:xfrm>
                <a:off x="14513656" y="625646"/>
                <a:ext cx="260897" cy="187272"/>
                <a:chOff x="14513656" y="625646"/>
                <a:chExt cx="260897" cy="187272"/>
              </a:xfrm>
            </p:grpSpPr>
            <p:grpSp>
              <p:nvGrpSpPr>
                <p:cNvPr id="1047" name="그룹 1047"/>
                <p:cNvGrpSpPr/>
                <p:nvPr/>
              </p:nvGrpSpPr>
              <p:grpSpPr>
                <a:xfrm>
                  <a:off x="14455748" y="683554"/>
                  <a:ext cx="187272" cy="71455"/>
                  <a:chOff x="14455748" y="683554"/>
                  <a:chExt cx="187272" cy="71455"/>
                </a:xfrm>
              </p:grpSpPr>
              <p:pic>
                <p:nvPicPr>
                  <p:cNvPr id="122" name="Object 121"/>
                  <p:cNvPicPr>
                    <a:picLocks noChangeAspect="1"/>
                  </p:cNvPicPr>
                  <p:nvPr/>
                </p:nvPicPr>
                <p:blipFill>
                  <a:blip r:embed="rId32" cstate="print"/>
                  <a:stretch>
                    <a:fillRect/>
                  </a:stretch>
                </p:blipFill>
                <p:spPr>
                  <a:xfrm rot="-5400000">
                    <a:off x="1445574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8" name="그룹 1048"/>
                <p:cNvGrpSpPr/>
                <p:nvPr/>
              </p:nvGrpSpPr>
              <p:grpSpPr>
                <a:xfrm>
                  <a:off x="14645190" y="683554"/>
                  <a:ext cx="187272" cy="71455"/>
                  <a:chOff x="14645190" y="683554"/>
                  <a:chExt cx="187272" cy="71455"/>
                </a:xfrm>
              </p:grpSpPr>
              <p:pic>
                <p:nvPicPr>
                  <p:cNvPr id="125" name="Object 124"/>
                  <p:cNvPicPr>
                    <a:picLocks noChangeAspect="1"/>
                  </p:cNvPicPr>
                  <p:nvPr/>
                </p:nvPicPr>
                <p:blipFill>
                  <a:blip r:embed="rId33" cstate="print"/>
                  <a:stretch>
                    <a:fillRect/>
                  </a:stretch>
                </p:blipFill>
                <p:spPr>
                  <a:xfrm rot="-5400000">
                    <a:off x="1464519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9" name="그룹 1049"/>
              <p:cNvGrpSpPr/>
              <p:nvPr/>
            </p:nvGrpSpPr>
            <p:grpSpPr>
              <a:xfrm>
                <a:off x="16086913" y="625646"/>
                <a:ext cx="260897" cy="187272"/>
                <a:chOff x="16086913" y="625646"/>
                <a:chExt cx="260897" cy="187272"/>
              </a:xfrm>
            </p:grpSpPr>
            <p:grpSp>
              <p:nvGrpSpPr>
                <p:cNvPr id="1050" name="그룹 1050"/>
                <p:cNvGrpSpPr/>
                <p:nvPr/>
              </p:nvGrpSpPr>
              <p:grpSpPr>
                <a:xfrm>
                  <a:off x="16029004" y="683554"/>
                  <a:ext cx="187272" cy="71455"/>
                  <a:chOff x="16029004" y="683554"/>
                  <a:chExt cx="187272" cy="71455"/>
                </a:xfrm>
              </p:grpSpPr>
              <p:pic>
                <p:nvPicPr>
                  <p:cNvPr id="130" name="Object 129"/>
                  <p:cNvPicPr>
                    <a:picLocks noChangeAspect="1"/>
                  </p:cNvPicPr>
                  <p:nvPr/>
                </p:nvPicPr>
                <p:blipFill>
                  <a:blip r:embed="rId34" cstate="print"/>
                  <a:stretch>
                    <a:fillRect/>
                  </a:stretch>
                </p:blipFill>
                <p:spPr>
                  <a:xfrm rot="-5400000">
                    <a:off x="16029004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1" name="그룹 1051"/>
                <p:cNvGrpSpPr/>
                <p:nvPr/>
              </p:nvGrpSpPr>
              <p:grpSpPr>
                <a:xfrm>
                  <a:off x="16218446" y="683554"/>
                  <a:ext cx="187272" cy="71455"/>
                  <a:chOff x="16218446" y="683554"/>
                  <a:chExt cx="187272" cy="71455"/>
                </a:xfrm>
              </p:grpSpPr>
              <p:pic>
                <p:nvPicPr>
                  <p:cNvPr id="133" name="Object 132"/>
                  <p:cNvPicPr>
                    <a:picLocks noChangeAspect="1"/>
                  </p:cNvPicPr>
                  <p:nvPr/>
                </p:nvPicPr>
                <p:blipFill>
                  <a:blip r:embed="rId35" cstate="print"/>
                  <a:stretch>
                    <a:fillRect/>
                  </a:stretch>
                </p:blipFill>
                <p:spPr>
                  <a:xfrm rot="-5400000">
                    <a:off x="16218446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52" name="그룹 105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8" name="Object 137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3" name="그룹 1053"/>
          <p:cNvGrpSpPr/>
          <p:nvPr/>
        </p:nvGrpSpPr>
        <p:grpSpPr>
          <a:xfrm>
            <a:off x="5114974" y="5142857"/>
            <a:ext cx="247009" cy="4428571"/>
            <a:chOff x="5114974" y="5142857"/>
            <a:chExt cx="247009" cy="4428571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3109602" y="7319048"/>
              <a:ext cx="4428571" cy="76190"/>
              <a:chOff x="3109602" y="7319048"/>
              <a:chExt cx="4428571" cy="76190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-16200000">
                <a:off x="3109602" y="7319048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2940371" y="7317460"/>
              <a:ext cx="4425397" cy="76190"/>
              <a:chOff x="2940371" y="7317460"/>
              <a:chExt cx="4425397" cy="76190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-16200000">
                <a:off x="2940371" y="7317460"/>
                <a:ext cx="4425397" cy="76190"/>
              </a:xfrm>
              <a:prstGeom prst="rect">
                <a:avLst/>
              </a:prstGeom>
            </p:spPr>
          </p:pic>
        </p:grpSp>
      </p:grpSp>
      <p:grpSp>
        <p:nvGrpSpPr>
          <p:cNvPr id="1056" name="그룹 1056"/>
          <p:cNvGrpSpPr/>
          <p:nvPr/>
        </p:nvGrpSpPr>
        <p:grpSpPr>
          <a:xfrm>
            <a:off x="9142857" y="5142857"/>
            <a:ext cx="247009" cy="4428571"/>
            <a:chOff x="9142857" y="5142857"/>
            <a:chExt cx="247009" cy="4428571"/>
          </a:xfrm>
        </p:grpSpPr>
        <p:grpSp>
          <p:nvGrpSpPr>
            <p:cNvPr id="1057" name="그룹 1057"/>
            <p:cNvGrpSpPr/>
            <p:nvPr/>
          </p:nvGrpSpPr>
          <p:grpSpPr>
            <a:xfrm>
              <a:off x="7137485" y="7319048"/>
              <a:ext cx="4428571" cy="76190"/>
              <a:chOff x="7137485" y="7319048"/>
              <a:chExt cx="4428571" cy="76190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 rot="-16200000">
                <a:off x="7137485" y="7319048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6968254" y="7317460"/>
              <a:ext cx="4425397" cy="76190"/>
              <a:chOff x="6968254" y="7317460"/>
              <a:chExt cx="4425397" cy="76190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 rot="-16200000">
                <a:off x="6968254" y="7317460"/>
                <a:ext cx="4425397" cy="76190"/>
              </a:xfrm>
              <a:prstGeom prst="rect">
                <a:avLst/>
              </a:prstGeom>
            </p:spPr>
          </p:pic>
        </p:grpSp>
      </p:grpSp>
      <p:grpSp>
        <p:nvGrpSpPr>
          <p:cNvPr id="1059" name="그룹 1059"/>
          <p:cNvGrpSpPr/>
          <p:nvPr/>
        </p:nvGrpSpPr>
        <p:grpSpPr>
          <a:xfrm>
            <a:off x="13860910" y="5142857"/>
            <a:ext cx="247009" cy="4428571"/>
            <a:chOff x="13860910" y="5142857"/>
            <a:chExt cx="247009" cy="4428571"/>
          </a:xfrm>
        </p:grpSpPr>
        <p:grpSp>
          <p:nvGrpSpPr>
            <p:cNvPr id="1060" name="그룹 1060"/>
            <p:cNvGrpSpPr/>
            <p:nvPr/>
          </p:nvGrpSpPr>
          <p:grpSpPr>
            <a:xfrm>
              <a:off x="11855538" y="7319048"/>
              <a:ext cx="4428571" cy="76190"/>
              <a:chOff x="11855538" y="7319048"/>
              <a:chExt cx="4428571" cy="76190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-16200000">
                <a:off x="11855538" y="7319048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11686306" y="7317460"/>
              <a:ext cx="4425397" cy="76190"/>
              <a:chOff x="11686306" y="7317460"/>
              <a:chExt cx="4425397" cy="76190"/>
            </a:xfrm>
          </p:grpSpPr>
          <p:pic>
            <p:nvPicPr>
              <p:cNvPr id="162" name="Object 161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-16200000">
                <a:off x="11686306" y="7317460"/>
                <a:ext cx="4425397" cy="76190"/>
              </a:xfrm>
              <a:prstGeom prst="rect">
                <a:avLst/>
              </a:prstGeom>
            </p:spPr>
          </p:pic>
        </p:grpSp>
      </p:grpSp>
      <p:pic>
        <p:nvPicPr>
          <p:cNvPr id="165" name="Object 16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330079" y="2003199"/>
            <a:ext cx="13192095" cy="5697066"/>
          </a:xfrm>
          <a:prstGeom prst="rect">
            <a:avLst/>
          </a:prstGeom>
        </p:spPr>
      </p:pic>
      <p:pic>
        <p:nvPicPr>
          <p:cNvPr id="166" name="Object 16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986498" y="3760027"/>
            <a:ext cx="15673743" cy="49497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13238095" y="7454630"/>
            <a:ext cx="4450794" cy="2003175"/>
            <a:chOff x="13238095" y="7454630"/>
            <a:chExt cx="4450794" cy="2003175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238095" y="7454630"/>
              <a:ext cx="4450794" cy="2003175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023782" y="3064105"/>
            <a:ext cx="11473143" cy="5125819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1954364" y="7631868"/>
            <a:ext cx="5709522" cy="21481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43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9138406"/>
              <a:chOff x="-306465" y="573654"/>
              <a:chExt cx="18898644" cy="913840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-306465" y="573654"/>
                <a:ext cx="18898644" cy="85469"/>
                <a:chOff x="-306465" y="573654"/>
                <a:chExt cx="18898644" cy="85469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306465" y="573654"/>
                  <a:ext cx="18898644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-164273" y="9626591"/>
                <a:ext cx="18614260" cy="85469"/>
                <a:chOff x="-164273" y="9626591"/>
                <a:chExt cx="18614260" cy="8546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-164273" y="9626591"/>
                  <a:ext cx="18614260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-4116635" y="5103703"/>
                <a:ext cx="9049548" cy="85469"/>
                <a:chOff x="-4116635" y="5103703"/>
                <a:chExt cx="9049548" cy="85469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-4116635" y="5103703"/>
                  <a:ext cx="9049548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3355996" y="5106898"/>
                <a:ext cx="9043160" cy="85469"/>
                <a:chOff x="13355996" y="5106898"/>
                <a:chExt cx="9043160" cy="8546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3355996" y="5106898"/>
                  <a:ext cx="9043160" cy="854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392429" y="614502"/>
              <a:ext cx="17490419" cy="9056710"/>
              <a:chOff x="392429" y="614502"/>
              <a:chExt cx="17490419" cy="905671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7597351" y="680414"/>
                <a:ext cx="203278" cy="71455"/>
                <a:chOff x="17597351" y="680414"/>
                <a:chExt cx="203278" cy="7145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6200000">
                  <a:off x="17597351" y="680414"/>
                  <a:ext cx="203278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-3935514" y="5113200"/>
                <a:ext cx="9049548" cy="66476"/>
                <a:chOff x="-3935514" y="5113200"/>
                <a:chExt cx="9049548" cy="6647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6200000">
                  <a:off x="-3935514" y="5113200"/>
                  <a:ext cx="9049548" cy="66476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397800" y="787836"/>
                <a:ext cx="17485048" cy="66476"/>
                <a:chOff x="397800" y="787836"/>
                <a:chExt cx="17485048" cy="66476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7800" y="787836"/>
                  <a:ext cx="17485048" cy="66476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2798925"/>
                <a:ext cx="187272" cy="6713158"/>
                <a:chOff x="392429" y="2798925"/>
                <a:chExt cx="187272" cy="6713158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9440628"/>
                  <a:ext cx="187272" cy="71455"/>
                  <a:chOff x="392429" y="9440628"/>
                  <a:chExt cx="187272" cy="71455"/>
                </a:xfrm>
              </p:grpSpPr>
              <p:pic>
                <p:nvPicPr>
                  <p:cNvPr id="29" name="Object 2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9440628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223857"/>
                  <a:ext cx="187272" cy="260897"/>
                  <a:chOff x="392429" y="7223857"/>
                  <a:chExt cx="187272" cy="260897"/>
                </a:xfrm>
              </p:grpSpPr>
              <p:grpSp>
                <p:nvGrpSpPr>
                  <p:cNvPr id="1014" name="그룹 1014"/>
                  <p:cNvGrpSpPr/>
                  <p:nvPr/>
                </p:nvGrpSpPr>
                <p:grpSpPr>
                  <a:xfrm>
                    <a:off x="392429" y="7223857"/>
                    <a:ext cx="187272" cy="71455"/>
                    <a:chOff x="392429" y="7223857"/>
                    <a:chExt cx="187272" cy="71455"/>
                  </a:xfrm>
                </p:grpSpPr>
                <p:pic>
                  <p:nvPicPr>
                    <p:cNvPr id="33" name="Object 32"/>
                    <p:cNvPicPr>
                      <a:picLocks noChangeAspect="1"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392429" y="7223857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5" name="그룹 1015"/>
                  <p:cNvGrpSpPr/>
                  <p:nvPr/>
                </p:nvGrpSpPr>
                <p:grpSpPr>
                  <a:xfrm>
                    <a:off x="392429" y="7413299"/>
                    <a:ext cx="187272" cy="71455"/>
                    <a:chOff x="392429" y="7413299"/>
                    <a:chExt cx="187272" cy="71455"/>
                  </a:xfrm>
                </p:grpSpPr>
                <p:pic>
                  <p:nvPicPr>
                    <p:cNvPr id="36" name="Object 35"/>
                    <p:cNvPicPr>
                      <a:picLocks noChangeAspect="1"/>
                    </p:cNvPicPr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>
                    <a:xfrm>
                      <a:off x="392429" y="7413299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011433"/>
                  <a:ext cx="187272" cy="260897"/>
                  <a:chOff x="392429" y="5011433"/>
                  <a:chExt cx="187272" cy="260897"/>
                </a:xfrm>
              </p:grpSpPr>
              <p:grpSp>
                <p:nvGrpSpPr>
                  <p:cNvPr id="1017" name="그룹 1017"/>
                  <p:cNvGrpSpPr/>
                  <p:nvPr/>
                </p:nvGrpSpPr>
                <p:grpSpPr>
                  <a:xfrm>
                    <a:off x="392429" y="5011433"/>
                    <a:ext cx="187272" cy="71455"/>
                    <a:chOff x="392429" y="5011433"/>
                    <a:chExt cx="187272" cy="71455"/>
                  </a:xfrm>
                </p:grpSpPr>
                <p:pic>
                  <p:nvPicPr>
                    <p:cNvPr id="41" name="Object 40"/>
                    <p:cNvPicPr>
                      <a:picLocks noChangeAspect="1"/>
                    </p:cNvPicPr>
                    <p:nvPr/>
                  </p:nvPicPr>
                  <p:blipFill>
                    <a:blip r:embed="rId12" cstate="print"/>
                    <a:stretch>
                      <a:fillRect/>
                    </a:stretch>
                  </p:blipFill>
                  <p:spPr>
                    <a:xfrm>
                      <a:off x="392429" y="5011433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8" name="그룹 1018"/>
                  <p:cNvGrpSpPr/>
                  <p:nvPr/>
                </p:nvGrpSpPr>
                <p:grpSpPr>
                  <a:xfrm>
                    <a:off x="392429" y="5200875"/>
                    <a:ext cx="187272" cy="71455"/>
                    <a:chOff x="392429" y="5200875"/>
                    <a:chExt cx="187272" cy="71455"/>
                  </a:xfrm>
                </p:grpSpPr>
                <p:pic>
                  <p:nvPicPr>
                    <p:cNvPr id="44" name="Object 43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392429" y="5200875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798925"/>
                  <a:ext cx="187272" cy="260897"/>
                  <a:chOff x="392429" y="2798925"/>
                  <a:chExt cx="187272" cy="260897"/>
                </a:xfrm>
              </p:grpSpPr>
              <p:grpSp>
                <p:nvGrpSpPr>
                  <p:cNvPr id="1020" name="그룹 1020"/>
                  <p:cNvGrpSpPr/>
                  <p:nvPr/>
                </p:nvGrpSpPr>
                <p:grpSpPr>
                  <a:xfrm>
                    <a:off x="392429" y="2798925"/>
                    <a:ext cx="187272" cy="71455"/>
                    <a:chOff x="392429" y="2798925"/>
                    <a:chExt cx="187272" cy="71455"/>
                  </a:xfrm>
                </p:grpSpPr>
                <p:pic>
                  <p:nvPicPr>
                    <p:cNvPr id="49" name="Object 48"/>
                    <p:cNvPicPr>
                      <a:picLocks noChangeAspect="1"/>
                    </p:cNvPicPr>
                    <p:nvPr/>
                  </p:nvPicPr>
                  <p:blipFill>
                    <a:blip r:embed="rId14" cstate="print"/>
                    <a:stretch>
                      <a:fillRect/>
                    </a:stretch>
                  </p:blipFill>
                  <p:spPr>
                    <a:xfrm>
                      <a:off x="392429" y="2798925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21" name="그룹 1021"/>
                  <p:cNvGrpSpPr/>
                  <p:nvPr/>
                </p:nvGrpSpPr>
                <p:grpSpPr>
                  <a:xfrm>
                    <a:off x="392429" y="2988367"/>
                    <a:ext cx="187272" cy="71455"/>
                    <a:chOff x="392429" y="2988367"/>
                    <a:chExt cx="187272" cy="71455"/>
                  </a:xfrm>
                </p:grpSpPr>
                <p:pic>
                  <p:nvPicPr>
                    <p:cNvPr id="52" name="Object 51"/>
                    <p:cNvPicPr>
                      <a:picLocks noChangeAspect="1"/>
                    </p:cNvPicPr>
                    <p:nvPr/>
                  </p:nvPicPr>
                  <p:blipFill>
                    <a:blip r:embed="rId15" cstate="print"/>
                    <a:stretch>
                      <a:fillRect/>
                    </a:stretch>
                  </p:blipFill>
                  <p:spPr>
                    <a:xfrm>
                      <a:off x="392429" y="2988367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22" name="그룹 1022"/>
              <p:cNvGrpSpPr/>
              <p:nvPr/>
            </p:nvGrpSpPr>
            <p:grpSpPr>
              <a:xfrm>
                <a:off x="1927607" y="625646"/>
                <a:ext cx="260897" cy="187272"/>
                <a:chOff x="1927607" y="625646"/>
                <a:chExt cx="260897" cy="187272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>
                  <a:off x="1869698" y="683554"/>
                  <a:ext cx="187272" cy="71455"/>
                  <a:chOff x="1869698" y="683554"/>
                  <a:chExt cx="187272" cy="71455"/>
                </a:xfrm>
              </p:grpSpPr>
              <p:pic>
                <p:nvPicPr>
                  <p:cNvPr id="58" name="Object 57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 rot="-5400000">
                    <a:off x="186969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4" name="그룹 1024"/>
                <p:cNvGrpSpPr/>
                <p:nvPr/>
              </p:nvGrpSpPr>
              <p:grpSpPr>
                <a:xfrm>
                  <a:off x="2059140" y="683554"/>
                  <a:ext cx="187272" cy="71455"/>
                  <a:chOff x="2059140" y="683554"/>
                  <a:chExt cx="187272" cy="71455"/>
                </a:xfrm>
              </p:grpSpPr>
              <p:pic>
                <p:nvPicPr>
                  <p:cNvPr id="61" name="Object 60"/>
                  <p:cNvPicPr>
                    <a:picLocks noChangeAspect="1"/>
                  </p:cNvPicPr>
                  <p:nvPr/>
                </p:nvPicPr>
                <p:blipFill>
                  <a:blip r:embed="rId17" cstate="print"/>
                  <a:stretch>
                    <a:fillRect/>
                  </a:stretch>
                </p:blipFill>
                <p:spPr>
                  <a:xfrm rot="-5400000">
                    <a:off x="205914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5" name="그룹 1025"/>
              <p:cNvGrpSpPr/>
              <p:nvPr/>
            </p:nvGrpSpPr>
            <p:grpSpPr>
              <a:xfrm>
                <a:off x="3500863" y="625646"/>
                <a:ext cx="260897" cy="187272"/>
                <a:chOff x="3500863" y="625646"/>
                <a:chExt cx="260897" cy="187272"/>
              </a:xfrm>
            </p:grpSpPr>
            <p:grpSp>
              <p:nvGrpSpPr>
                <p:cNvPr id="1026" name="그룹 1026"/>
                <p:cNvGrpSpPr/>
                <p:nvPr/>
              </p:nvGrpSpPr>
              <p:grpSpPr>
                <a:xfrm>
                  <a:off x="3442955" y="683554"/>
                  <a:ext cx="187272" cy="71455"/>
                  <a:chOff x="3442955" y="683554"/>
                  <a:chExt cx="187272" cy="71455"/>
                </a:xfrm>
              </p:grpSpPr>
              <p:pic>
                <p:nvPicPr>
                  <p:cNvPr id="66" name="Object 65"/>
                  <p:cNvPicPr>
                    <a:picLocks noChangeAspect="1"/>
                  </p:cNvPicPr>
                  <p:nvPr/>
                </p:nvPicPr>
                <p:blipFill>
                  <a:blip r:embed="rId18" cstate="print"/>
                  <a:stretch>
                    <a:fillRect/>
                  </a:stretch>
                </p:blipFill>
                <p:spPr>
                  <a:xfrm rot="-5400000">
                    <a:off x="3442955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7" name="그룹 1027"/>
                <p:cNvGrpSpPr/>
                <p:nvPr/>
              </p:nvGrpSpPr>
              <p:grpSpPr>
                <a:xfrm>
                  <a:off x="3632397" y="683554"/>
                  <a:ext cx="187272" cy="71455"/>
                  <a:chOff x="3632397" y="683554"/>
                  <a:chExt cx="187272" cy="71455"/>
                </a:xfrm>
              </p:grpSpPr>
              <p:pic>
                <p:nvPicPr>
                  <p:cNvPr id="69" name="Object 68"/>
                  <p:cNvPicPr>
                    <a:picLocks noChangeAspect="1"/>
                  </p:cNvPicPr>
                  <p:nvPr/>
                </p:nvPicPr>
                <p:blipFill>
                  <a:blip r:embed="rId19" cstate="print"/>
                  <a:stretch>
                    <a:fillRect/>
                  </a:stretch>
                </p:blipFill>
                <p:spPr>
                  <a:xfrm rot="-5400000">
                    <a:off x="3632397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8" name="그룹 1028"/>
              <p:cNvGrpSpPr/>
              <p:nvPr/>
            </p:nvGrpSpPr>
            <p:grpSpPr>
              <a:xfrm>
                <a:off x="5074119" y="625646"/>
                <a:ext cx="260897" cy="187272"/>
                <a:chOff x="5074119" y="625646"/>
                <a:chExt cx="260897" cy="187272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5016211" y="683554"/>
                  <a:ext cx="187272" cy="71455"/>
                  <a:chOff x="5016211" y="683554"/>
                  <a:chExt cx="187272" cy="71455"/>
                </a:xfrm>
              </p:grpSpPr>
              <p:pic>
                <p:nvPicPr>
                  <p:cNvPr id="74" name="Object 73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 rot="-5400000">
                    <a:off x="5016211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0" name="그룹 1030"/>
                <p:cNvGrpSpPr/>
                <p:nvPr/>
              </p:nvGrpSpPr>
              <p:grpSpPr>
                <a:xfrm>
                  <a:off x="5205653" y="683554"/>
                  <a:ext cx="187272" cy="71455"/>
                  <a:chOff x="5205653" y="683554"/>
                  <a:chExt cx="187272" cy="71455"/>
                </a:xfrm>
              </p:grpSpPr>
              <p:pic>
                <p:nvPicPr>
                  <p:cNvPr id="77" name="Object 76"/>
                  <p:cNvPicPr>
                    <a:picLocks noChangeAspect="1"/>
                  </p:cNvPicPr>
                  <p:nvPr/>
                </p:nvPicPr>
                <p:blipFill>
                  <a:blip r:embed="rId21" cstate="print"/>
                  <a:stretch>
                    <a:fillRect/>
                  </a:stretch>
                </p:blipFill>
                <p:spPr>
                  <a:xfrm rot="-5400000">
                    <a:off x="5205653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1" name="그룹 1031"/>
              <p:cNvGrpSpPr/>
              <p:nvPr/>
            </p:nvGrpSpPr>
            <p:grpSpPr>
              <a:xfrm>
                <a:off x="6647375" y="625646"/>
                <a:ext cx="260897" cy="187272"/>
                <a:chOff x="6647375" y="625646"/>
                <a:chExt cx="260897" cy="187272"/>
              </a:xfrm>
            </p:grpSpPr>
            <p:grpSp>
              <p:nvGrpSpPr>
                <p:cNvPr id="1032" name="그룹 1032"/>
                <p:cNvGrpSpPr/>
                <p:nvPr/>
              </p:nvGrpSpPr>
              <p:grpSpPr>
                <a:xfrm>
                  <a:off x="6589467" y="683554"/>
                  <a:ext cx="187272" cy="71455"/>
                  <a:chOff x="6589467" y="683554"/>
                  <a:chExt cx="187272" cy="71455"/>
                </a:xfrm>
              </p:grpSpPr>
              <p:pic>
                <p:nvPicPr>
                  <p:cNvPr id="82" name="Object 81"/>
                  <p:cNvPicPr>
                    <a:picLocks noChangeAspect="1"/>
                  </p:cNvPicPr>
                  <p:nvPr/>
                </p:nvPicPr>
                <p:blipFill>
                  <a:blip r:embed="rId22" cstate="print"/>
                  <a:stretch>
                    <a:fillRect/>
                  </a:stretch>
                </p:blipFill>
                <p:spPr>
                  <a:xfrm rot="-5400000">
                    <a:off x="6589467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3" name="그룹 1033"/>
                <p:cNvGrpSpPr/>
                <p:nvPr/>
              </p:nvGrpSpPr>
              <p:grpSpPr>
                <a:xfrm>
                  <a:off x="6778909" y="683554"/>
                  <a:ext cx="187272" cy="71455"/>
                  <a:chOff x="6778909" y="683554"/>
                  <a:chExt cx="187272" cy="71455"/>
                </a:xfrm>
              </p:grpSpPr>
              <p:pic>
                <p:nvPicPr>
                  <p:cNvPr id="85" name="Object 84"/>
                  <p:cNvPicPr>
                    <a:picLocks noChangeAspect="1"/>
                  </p:cNvPicPr>
                  <p:nvPr/>
                </p:nvPicPr>
                <p:blipFill>
                  <a:blip r:embed="rId23" cstate="print"/>
                  <a:stretch>
                    <a:fillRect/>
                  </a:stretch>
                </p:blipFill>
                <p:spPr>
                  <a:xfrm rot="-5400000">
                    <a:off x="6778909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4" name="그룹 1034"/>
              <p:cNvGrpSpPr/>
              <p:nvPr/>
            </p:nvGrpSpPr>
            <p:grpSpPr>
              <a:xfrm>
                <a:off x="8220631" y="625646"/>
                <a:ext cx="260897" cy="187272"/>
                <a:chOff x="8220631" y="625646"/>
                <a:chExt cx="260897" cy="187272"/>
              </a:xfrm>
            </p:grpSpPr>
            <p:grpSp>
              <p:nvGrpSpPr>
                <p:cNvPr id="1035" name="그룹 1035"/>
                <p:cNvGrpSpPr/>
                <p:nvPr/>
              </p:nvGrpSpPr>
              <p:grpSpPr>
                <a:xfrm>
                  <a:off x="8162723" y="683554"/>
                  <a:ext cx="187272" cy="71455"/>
                  <a:chOff x="8162723" y="683554"/>
                  <a:chExt cx="187272" cy="71455"/>
                </a:xfrm>
              </p:grpSpPr>
              <p:pic>
                <p:nvPicPr>
                  <p:cNvPr id="90" name="Object 89"/>
                  <p:cNvPicPr>
                    <a:picLocks noChangeAspect="1"/>
                  </p:cNvPicPr>
                  <p:nvPr/>
                </p:nvPicPr>
                <p:blipFill>
                  <a:blip r:embed="rId24" cstate="print"/>
                  <a:stretch>
                    <a:fillRect/>
                  </a:stretch>
                </p:blipFill>
                <p:spPr>
                  <a:xfrm rot="-5400000">
                    <a:off x="8162723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6" name="그룹 1036"/>
                <p:cNvGrpSpPr/>
                <p:nvPr/>
              </p:nvGrpSpPr>
              <p:grpSpPr>
                <a:xfrm>
                  <a:off x="8352165" y="683554"/>
                  <a:ext cx="187272" cy="71455"/>
                  <a:chOff x="8352165" y="683554"/>
                  <a:chExt cx="187272" cy="71455"/>
                </a:xfrm>
              </p:grpSpPr>
              <p:pic>
                <p:nvPicPr>
                  <p:cNvPr id="93" name="Object 92"/>
                  <p:cNvPicPr>
                    <a:picLocks noChangeAspect="1"/>
                  </p:cNvPicPr>
                  <p:nvPr/>
                </p:nvPicPr>
                <p:blipFill>
                  <a:blip r:embed="rId25" cstate="print"/>
                  <a:stretch>
                    <a:fillRect/>
                  </a:stretch>
                </p:blipFill>
                <p:spPr>
                  <a:xfrm rot="-5400000">
                    <a:off x="8352165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7" name="그룹 1037"/>
              <p:cNvGrpSpPr/>
              <p:nvPr/>
            </p:nvGrpSpPr>
            <p:grpSpPr>
              <a:xfrm>
                <a:off x="9793888" y="625646"/>
                <a:ext cx="260897" cy="187272"/>
                <a:chOff x="9793888" y="625646"/>
                <a:chExt cx="260897" cy="187272"/>
              </a:xfrm>
            </p:grpSpPr>
            <p:grpSp>
              <p:nvGrpSpPr>
                <p:cNvPr id="1038" name="그룹 1038"/>
                <p:cNvGrpSpPr/>
                <p:nvPr/>
              </p:nvGrpSpPr>
              <p:grpSpPr>
                <a:xfrm>
                  <a:off x="9735980" y="683554"/>
                  <a:ext cx="187272" cy="71455"/>
                  <a:chOff x="9735980" y="683554"/>
                  <a:chExt cx="187272" cy="71455"/>
                </a:xfrm>
              </p:grpSpPr>
              <p:pic>
                <p:nvPicPr>
                  <p:cNvPr id="98" name="Object 97"/>
                  <p:cNvPicPr>
                    <a:picLocks noChangeAspect="1"/>
                  </p:cNvPicPr>
                  <p:nvPr/>
                </p:nvPicPr>
                <p:blipFill>
                  <a:blip r:embed="rId26" cstate="print"/>
                  <a:stretch>
                    <a:fillRect/>
                  </a:stretch>
                </p:blipFill>
                <p:spPr>
                  <a:xfrm rot="-5400000">
                    <a:off x="973598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9" name="그룹 1039"/>
                <p:cNvGrpSpPr/>
                <p:nvPr/>
              </p:nvGrpSpPr>
              <p:grpSpPr>
                <a:xfrm>
                  <a:off x="9925421" y="683554"/>
                  <a:ext cx="187272" cy="71455"/>
                  <a:chOff x="9925421" y="683554"/>
                  <a:chExt cx="187272" cy="71455"/>
                </a:xfrm>
              </p:grpSpPr>
              <p:pic>
                <p:nvPicPr>
                  <p:cNvPr id="101" name="Object 100"/>
                  <p:cNvPicPr>
                    <a:picLocks noChangeAspect="1"/>
                  </p:cNvPicPr>
                  <p:nvPr/>
                </p:nvPicPr>
                <p:blipFill>
                  <a:blip r:embed="rId27" cstate="print"/>
                  <a:stretch>
                    <a:fillRect/>
                  </a:stretch>
                </p:blipFill>
                <p:spPr>
                  <a:xfrm rot="-5400000">
                    <a:off x="9925421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0" name="그룹 1040"/>
              <p:cNvGrpSpPr/>
              <p:nvPr/>
            </p:nvGrpSpPr>
            <p:grpSpPr>
              <a:xfrm>
                <a:off x="11367144" y="625646"/>
                <a:ext cx="260897" cy="187272"/>
                <a:chOff x="11367144" y="625646"/>
                <a:chExt cx="260897" cy="187272"/>
              </a:xfrm>
            </p:grpSpPr>
            <p:grpSp>
              <p:nvGrpSpPr>
                <p:cNvPr id="1041" name="그룹 1041"/>
                <p:cNvGrpSpPr/>
                <p:nvPr/>
              </p:nvGrpSpPr>
              <p:grpSpPr>
                <a:xfrm>
                  <a:off x="11309236" y="683554"/>
                  <a:ext cx="187272" cy="71455"/>
                  <a:chOff x="11309236" y="683554"/>
                  <a:chExt cx="187272" cy="71455"/>
                </a:xfrm>
              </p:grpSpPr>
              <p:pic>
                <p:nvPicPr>
                  <p:cNvPr id="106" name="Object 105"/>
                  <p:cNvPicPr>
                    <a:picLocks noChangeAspect="1"/>
                  </p:cNvPicPr>
                  <p:nvPr/>
                </p:nvPicPr>
                <p:blipFill>
                  <a:blip r:embed="rId28" cstate="print"/>
                  <a:stretch>
                    <a:fillRect/>
                  </a:stretch>
                </p:blipFill>
                <p:spPr>
                  <a:xfrm rot="-5400000">
                    <a:off x="11309236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2" name="그룹 1042"/>
                <p:cNvGrpSpPr/>
                <p:nvPr/>
              </p:nvGrpSpPr>
              <p:grpSpPr>
                <a:xfrm>
                  <a:off x="11498678" y="683554"/>
                  <a:ext cx="187272" cy="71455"/>
                  <a:chOff x="11498678" y="683554"/>
                  <a:chExt cx="187272" cy="71455"/>
                </a:xfrm>
              </p:grpSpPr>
              <p:pic>
                <p:nvPicPr>
                  <p:cNvPr id="109" name="Object 108"/>
                  <p:cNvPicPr>
                    <a:picLocks noChangeAspect="1"/>
                  </p:cNvPicPr>
                  <p:nvPr/>
                </p:nvPicPr>
                <p:blipFill>
                  <a:blip r:embed="rId29" cstate="print"/>
                  <a:stretch>
                    <a:fillRect/>
                  </a:stretch>
                </p:blipFill>
                <p:spPr>
                  <a:xfrm rot="-5400000">
                    <a:off x="1149867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3" name="그룹 1043"/>
              <p:cNvGrpSpPr/>
              <p:nvPr/>
            </p:nvGrpSpPr>
            <p:grpSpPr>
              <a:xfrm>
                <a:off x="12940400" y="625646"/>
                <a:ext cx="260897" cy="187272"/>
                <a:chOff x="12940400" y="625646"/>
                <a:chExt cx="260897" cy="187272"/>
              </a:xfrm>
            </p:grpSpPr>
            <p:grpSp>
              <p:nvGrpSpPr>
                <p:cNvPr id="1044" name="그룹 1044"/>
                <p:cNvGrpSpPr/>
                <p:nvPr/>
              </p:nvGrpSpPr>
              <p:grpSpPr>
                <a:xfrm>
                  <a:off x="12882492" y="683554"/>
                  <a:ext cx="187272" cy="71455"/>
                  <a:chOff x="12882492" y="683554"/>
                  <a:chExt cx="187272" cy="71455"/>
                </a:xfrm>
              </p:grpSpPr>
              <p:pic>
                <p:nvPicPr>
                  <p:cNvPr id="114" name="Object 113"/>
                  <p:cNvPicPr>
                    <a:picLocks noChangeAspect="1"/>
                  </p:cNvPicPr>
                  <p:nvPr/>
                </p:nvPicPr>
                <p:blipFill>
                  <a:blip r:embed="rId30" cstate="print"/>
                  <a:stretch>
                    <a:fillRect/>
                  </a:stretch>
                </p:blipFill>
                <p:spPr>
                  <a:xfrm rot="-5400000">
                    <a:off x="12882492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5" name="그룹 1045"/>
                <p:cNvGrpSpPr/>
                <p:nvPr/>
              </p:nvGrpSpPr>
              <p:grpSpPr>
                <a:xfrm>
                  <a:off x="13071934" y="683554"/>
                  <a:ext cx="187272" cy="71455"/>
                  <a:chOff x="13071934" y="683554"/>
                  <a:chExt cx="187272" cy="71455"/>
                </a:xfrm>
              </p:grpSpPr>
              <p:pic>
                <p:nvPicPr>
                  <p:cNvPr id="117" name="Object 116"/>
                  <p:cNvPicPr>
                    <a:picLocks noChangeAspect="1"/>
                  </p:cNvPicPr>
                  <p:nvPr/>
                </p:nvPicPr>
                <p:blipFill>
                  <a:blip r:embed="rId31" cstate="print"/>
                  <a:stretch>
                    <a:fillRect/>
                  </a:stretch>
                </p:blipFill>
                <p:spPr>
                  <a:xfrm rot="-5400000">
                    <a:off x="13071934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6" name="그룹 1046"/>
              <p:cNvGrpSpPr/>
              <p:nvPr/>
            </p:nvGrpSpPr>
            <p:grpSpPr>
              <a:xfrm>
                <a:off x="14513656" y="625646"/>
                <a:ext cx="260897" cy="187272"/>
                <a:chOff x="14513656" y="625646"/>
                <a:chExt cx="260897" cy="187272"/>
              </a:xfrm>
            </p:grpSpPr>
            <p:grpSp>
              <p:nvGrpSpPr>
                <p:cNvPr id="1047" name="그룹 1047"/>
                <p:cNvGrpSpPr/>
                <p:nvPr/>
              </p:nvGrpSpPr>
              <p:grpSpPr>
                <a:xfrm>
                  <a:off x="14455748" y="683554"/>
                  <a:ext cx="187272" cy="71455"/>
                  <a:chOff x="14455748" y="683554"/>
                  <a:chExt cx="187272" cy="71455"/>
                </a:xfrm>
              </p:grpSpPr>
              <p:pic>
                <p:nvPicPr>
                  <p:cNvPr id="122" name="Object 121"/>
                  <p:cNvPicPr>
                    <a:picLocks noChangeAspect="1"/>
                  </p:cNvPicPr>
                  <p:nvPr/>
                </p:nvPicPr>
                <p:blipFill>
                  <a:blip r:embed="rId32" cstate="print"/>
                  <a:stretch>
                    <a:fillRect/>
                  </a:stretch>
                </p:blipFill>
                <p:spPr>
                  <a:xfrm rot="-5400000">
                    <a:off x="1445574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8" name="그룹 1048"/>
                <p:cNvGrpSpPr/>
                <p:nvPr/>
              </p:nvGrpSpPr>
              <p:grpSpPr>
                <a:xfrm>
                  <a:off x="14645190" y="683554"/>
                  <a:ext cx="187272" cy="71455"/>
                  <a:chOff x="14645190" y="683554"/>
                  <a:chExt cx="187272" cy="71455"/>
                </a:xfrm>
              </p:grpSpPr>
              <p:pic>
                <p:nvPicPr>
                  <p:cNvPr id="125" name="Object 124"/>
                  <p:cNvPicPr>
                    <a:picLocks noChangeAspect="1"/>
                  </p:cNvPicPr>
                  <p:nvPr/>
                </p:nvPicPr>
                <p:blipFill>
                  <a:blip r:embed="rId33" cstate="print"/>
                  <a:stretch>
                    <a:fillRect/>
                  </a:stretch>
                </p:blipFill>
                <p:spPr>
                  <a:xfrm rot="-5400000">
                    <a:off x="1464519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9" name="그룹 1049"/>
              <p:cNvGrpSpPr/>
              <p:nvPr/>
            </p:nvGrpSpPr>
            <p:grpSpPr>
              <a:xfrm>
                <a:off x="16086913" y="625646"/>
                <a:ext cx="260897" cy="187272"/>
                <a:chOff x="16086913" y="625646"/>
                <a:chExt cx="260897" cy="187272"/>
              </a:xfrm>
            </p:grpSpPr>
            <p:grpSp>
              <p:nvGrpSpPr>
                <p:cNvPr id="1050" name="그룹 1050"/>
                <p:cNvGrpSpPr/>
                <p:nvPr/>
              </p:nvGrpSpPr>
              <p:grpSpPr>
                <a:xfrm>
                  <a:off x="16029004" y="683554"/>
                  <a:ext cx="187272" cy="71455"/>
                  <a:chOff x="16029004" y="683554"/>
                  <a:chExt cx="187272" cy="71455"/>
                </a:xfrm>
              </p:grpSpPr>
              <p:pic>
                <p:nvPicPr>
                  <p:cNvPr id="130" name="Object 129"/>
                  <p:cNvPicPr>
                    <a:picLocks noChangeAspect="1"/>
                  </p:cNvPicPr>
                  <p:nvPr/>
                </p:nvPicPr>
                <p:blipFill>
                  <a:blip r:embed="rId34" cstate="print"/>
                  <a:stretch>
                    <a:fillRect/>
                  </a:stretch>
                </p:blipFill>
                <p:spPr>
                  <a:xfrm rot="-5400000">
                    <a:off x="16029004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1" name="그룹 1051"/>
                <p:cNvGrpSpPr/>
                <p:nvPr/>
              </p:nvGrpSpPr>
              <p:grpSpPr>
                <a:xfrm>
                  <a:off x="16218446" y="683554"/>
                  <a:ext cx="187272" cy="71455"/>
                  <a:chOff x="16218446" y="683554"/>
                  <a:chExt cx="187272" cy="71455"/>
                </a:xfrm>
              </p:grpSpPr>
              <p:pic>
                <p:nvPicPr>
                  <p:cNvPr id="133" name="Object 132"/>
                  <p:cNvPicPr>
                    <a:picLocks noChangeAspect="1"/>
                  </p:cNvPicPr>
                  <p:nvPr/>
                </p:nvPicPr>
                <p:blipFill>
                  <a:blip r:embed="rId35" cstate="print"/>
                  <a:stretch>
                    <a:fillRect/>
                  </a:stretch>
                </p:blipFill>
                <p:spPr>
                  <a:xfrm rot="-5400000">
                    <a:off x="16218446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52" name="그룹 105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8" name="Object 137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3" name="그룹 1053"/>
          <p:cNvGrpSpPr/>
          <p:nvPr/>
        </p:nvGrpSpPr>
        <p:grpSpPr>
          <a:xfrm>
            <a:off x="596825" y="5126646"/>
            <a:ext cx="17092063" cy="4410473"/>
            <a:chOff x="596825" y="5126646"/>
            <a:chExt cx="17092063" cy="4410473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6825" y="5126646"/>
              <a:ext cx="17092063" cy="4410473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5114974" y="5142857"/>
            <a:ext cx="247009" cy="4428571"/>
            <a:chOff x="5114974" y="5142857"/>
            <a:chExt cx="247009" cy="4428571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3109602" y="7319048"/>
              <a:ext cx="4428571" cy="76190"/>
              <a:chOff x="3109602" y="7319048"/>
              <a:chExt cx="4428571" cy="76190"/>
            </a:xfrm>
          </p:grpSpPr>
          <p:pic>
            <p:nvPicPr>
              <p:cNvPr id="146" name="Object 145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-16200000">
                <a:off x="3109602" y="7319048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2940371" y="7317460"/>
              <a:ext cx="4425397" cy="76190"/>
              <a:chOff x="2940371" y="7317460"/>
              <a:chExt cx="4425397" cy="76190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 rot="-16200000">
                <a:off x="2940371" y="7317460"/>
                <a:ext cx="4425397" cy="76190"/>
              </a:xfrm>
              <a:prstGeom prst="rect">
                <a:avLst/>
              </a:prstGeom>
            </p:spPr>
          </p:pic>
        </p:grpSp>
      </p:grpSp>
      <p:grpSp>
        <p:nvGrpSpPr>
          <p:cNvPr id="1057" name="그룹 1057"/>
          <p:cNvGrpSpPr/>
          <p:nvPr/>
        </p:nvGrpSpPr>
        <p:grpSpPr>
          <a:xfrm>
            <a:off x="9142857" y="5142857"/>
            <a:ext cx="247009" cy="4428571"/>
            <a:chOff x="9142857" y="5142857"/>
            <a:chExt cx="247009" cy="4428571"/>
          </a:xfrm>
        </p:grpSpPr>
        <p:grpSp>
          <p:nvGrpSpPr>
            <p:cNvPr id="1058" name="그룹 1058"/>
            <p:cNvGrpSpPr/>
            <p:nvPr/>
          </p:nvGrpSpPr>
          <p:grpSpPr>
            <a:xfrm>
              <a:off x="7137485" y="7319048"/>
              <a:ext cx="4428571" cy="76190"/>
              <a:chOff x="7137485" y="7319048"/>
              <a:chExt cx="4428571" cy="76190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 rot="-16200000">
                <a:off x="7137485" y="7319048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6968254" y="7317460"/>
              <a:ext cx="4425397" cy="76190"/>
              <a:chOff x="6968254" y="7317460"/>
              <a:chExt cx="4425397" cy="76190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-16200000">
                <a:off x="6968254" y="7317460"/>
                <a:ext cx="4425397" cy="76190"/>
              </a:xfrm>
              <a:prstGeom prst="rect">
                <a:avLst/>
              </a:prstGeom>
            </p:spPr>
          </p:pic>
        </p:grpSp>
      </p:grpSp>
      <p:grpSp>
        <p:nvGrpSpPr>
          <p:cNvPr id="1060" name="그룹 1060"/>
          <p:cNvGrpSpPr/>
          <p:nvPr/>
        </p:nvGrpSpPr>
        <p:grpSpPr>
          <a:xfrm>
            <a:off x="13860910" y="5142857"/>
            <a:ext cx="247009" cy="4428571"/>
            <a:chOff x="13860910" y="5142857"/>
            <a:chExt cx="247009" cy="4428571"/>
          </a:xfrm>
        </p:grpSpPr>
        <p:grpSp>
          <p:nvGrpSpPr>
            <p:cNvPr id="1061" name="그룹 1061"/>
            <p:cNvGrpSpPr/>
            <p:nvPr/>
          </p:nvGrpSpPr>
          <p:grpSpPr>
            <a:xfrm>
              <a:off x="11855538" y="7319048"/>
              <a:ext cx="4428571" cy="76190"/>
              <a:chOff x="11855538" y="7319048"/>
              <a:chExt cx="4428571" cy="76190"/>
            </a:xfrm>
          </p:grpSpPr>
          <p:pic>
            <p:nvPicPr>
              <p:cNvPr id="162" name="Object 161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-16200000">
                <a:off x="11855538" y="7319048"/>
                <a:ext cx="4428571" cy="76190"/>
              </a:xfrm>
              <a:prstGeom prst="rect">
                <a:avLst/>
              </a:prstGeom>
            </p:spPr>
          </p:pic>
        </p:grpSp>
        <p:grpSp>
          <p:nvGrpSpPr>
            <p:cNvPr id="1062" name="그룹 1062"/>
            <p:cNvGrpSpPr/>
            <p:nvPr/>
          </p:nvGrpSpPr>
          <p:grpSpPr>
            <a:xfrm>
              <a:off x="11686306" y="7317460"/>
              <a:ext cx="4425397" cy="76190"/>
              <a:chOff x="11686306" y="7317460"/>
              <a:chExt cx="4425397" cy="76190"/>
            </a:xfrm>
          </p:grpSpPr>
          <p:pic>
            <p:nvPicPr>
              <p:cNvPr id="165" name="Object 164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 rot="-16200000">
                <a:off x="11686306" y="7317460"/>
                <a:ext cx="4425397" cy="76190"/>
              </a:xfrm>
              <a:prstGeom prst="rect">
                <a:avLst/>
              </a:prstGeom>
            </p:spPr>
          </p:pic>
        </p:grpSp>
      </p:grpSp>
      <p:pic>
        <p:nvPicPr>
          <p:cNvPr id="168" name="Object 16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297658" y="-480806"/>
            <a:ext cx="13192095" cy="5697066"/>
          </a:xfrm>
          <a:prstGeom prst="rect">
            <a:avLst/>
          </a:prstGeom>
        </p:spPr>
      </p:pic>
      <p:pic>
        <p:nvPicPr>
          <p:cNvPr id="169" name="Object 16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954072" y="1060254"/>
            <a:ext cx="8283226" cy="5003988"/>
          </a:xfrm>
          <a:prstGeom prst="rect">
            <a:avLst/>
          </a:prstGeom>
        </p:spPr>
      </p:pic>
      <p:pic>
        <p:nvPicPr>
          <p:cNvPr id="170" name="Object 16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561914" y="4887108"/>
            <a:ext cx="2682448" cy="2339829"/>
          </a:xfrm>
          <a:prstGeom prst="rect">
            <a:avLst/>
          </a:prstGeom>
        </p:spPr>
      </p:pic>
      <p:pic>
        <p:nvPicPr>
          <p:cNvPr id="171" name="Object 17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630603" y="6942829"/>
            <a:ext cx="2784206" cy="1210015"/>
          </a:xfrm>
          <a:prstGeom prst="rect">
            <a:avLst/>
          </a:prstGeom>
        </p:spPr>
      </p:pic>
      <p:pic>
        <p:nvPicPr>
          <p:cNvPr id="172" name="Object 171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5547601" y="5422656"/>
            <a:ext cx="2958406" cy="1210015"/>
          </a:xfrm>
          <a:prstGeom prst="rect">
            <a:avLst/>
          </a:prstGeom>
        </p:spPr>
      </p:pic>
      <p:pic>
        <p:nvPicPr>
          <p:cNvPr id="173" name="Object 172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5447509" y="6263368"/>
            <a:ext cx="3170350" cy="2919674"/>
          </a:xfrm>
          <a:prstGeom prst="rect">
            <a:avLst/>
          </a:prstGeom>
        </p:spPr>
      </p:pic>
      <p:pic>
        <p:nvPicPr>
          <p:cNvPr id="174" name="Object 173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0127785" y="6825031"/>
            <a:ext cx="2784206" cy="1210006"/>
          </a:xfrm>
          <a:prstGeom prst="rect">
            <a:avLst/>
          </a:prstGeom>
        </p:spPr>
      </p:pic>
      <p:pic>
        <p:nvPicPr>
          <p:cNvPr id="175" name="Object 17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4516241" y="6825031"/>
            <a:ext cx="2774682" cy="12100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26131" y="1069892"/>
            <a:ext cx="3946324" cy="2314733"/>
          </a:xfrm>
          <a:prstGeom prst="rect">
            <a:avLst/>
          </a:prstGeom>
        </p:spPr>
      </p:pic>
      <p:grpSp>
        <p:nvGrpSpPr>
          <p:cNvPr id="1051" name="그룹 1051"/>
          <p:cNvGrpSpPr/>
          <p:nvPr/>
        </p:nvGrpSpPr>
        <p:grpSpPr>
          <a:xfrm>
            <a:off x="8218845" y="3622928"/>
            <a:ext cx="9090256" cy="5502030"/>
            <a:chOff x="8218845" y="3622928"/>
            <a:chExt cx="9090256" cy="5502030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218845" y="3622928"/>
              <a:ext cx="9090256" cy="5502030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7171256" y="1417892"/>
            <a:ext cx="6758614" cy="4215543"/>
            <a:chOff x="7171256" y="1417892"/>
            <a:chExt cx="6758614" cy="4215543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171256" y="1417892"/>
              <a:ext cx="6758614" cy="4215543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3852865" y="4427184"/>
            <a:ext cx="1979081" cy="1979181"/>
            <a:chOff x="3852865" y="4427184"/>
            <a:chExt cx="1979081" cy="1979181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852865" y="4427184"/>
              <a:ext cx="1979081" cy="1979181"/>
            </a:xfrm>
            <a:prstGeom prst="rect">
              <a:avLst/>
            </a:prstGeom>
          </p:spPr>
        </p:pic>
      </p:grpSp>
      <p:pic>
        <p:nvPicPr>
          <p:cNvPr id="147" name="Object 14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124301" y="5224270"/>
            <a:ext cx="8281480" cy="4320642"/>
          </a:xfrm>
          <a:prstGeom prst="rect">
            <a:avLst/>
          </a:prstGeom>
        </p:spPr>
      </p:pic>
      <p:pic>
        <p:nvPicPr>
          <p:cNvPr id="148" name="Object 14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-894891" y="2383223"/>
            <a:ext cx="7793750" cy="4131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4151655" y="1485725"/>
            <a:ext cx="13537234" cy="8052163"/>
            <a:chOff x="4151655" y="1485725"/>
            <a:chExt cx="13537234" cy="8052163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151655" y="1485725"/>
              <a:ext cx="13537234" cy="8052163"/>
            </a:xfrm>
            <a:prstGeom prst="rect">
              <a:avLst/>
            </a:prstGeom>
          </p:spPr>
        </p:pic>
      </p:grpSp>
      <p:pic>
        <p:nvPicPr>
          <p:cNvPr id="146" name="Object 14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414022" y="1138616"/>
            <a:ext cx="3418429" cy="1793705"/>
          </a:xfrm>
          <a:prstGeom prst="rect">
            <a:avLst/>
          </a:prstGeom>
        </p:spPr>
      </p:pic>
      <p:pic>
        <p:nvPicPr>
          <p:cNvPr id="147" name="Object 14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057679" y="1205148"/>
            <a:ext cx="1142842" cy="1470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4364032" y="843364"/>
            <a:ext cx="8355446" cy="6656336"/>
            <a:chOff x="4364032" y="843364"/>
            <a:chExt cx="8355446" cy="665633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364032" y="843364"/>
              <a:ext cx="8355446" cy="6656336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4364032" y="7499699"/>
            <a:ext cx="8387867" cy="2222698"/>
            <a:chOff x="4364032" y="7499699"/>
            <a:chExt cx="8387867" cy="2222698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64032" y="7499699"/>
              <a:ext cx="8387867" cy="2222698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6199316" y="4910474"/>
            <a:ext cx="1307801" cy="1307801"/>
            <a:chOff x="16199316" y="4910474"/>
            <a:chExt cx="1307801" cy="1307801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6199316" y="4910474"/>
              <a:ext cx="1307801" cy="1307801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3303065" y="5263679"/>
            <a:ext cx="2594500" cy="638157"/>
            <a:chOff x="13303065" y="5263679"/>
            <a:chExt cx="2594500" cy="638157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303065" y="5263679"/>
              <a:ext cx="2594500" cy="638157"/>
            </a:xfrm>
            <a:prstGeom prst="rect">
              <a:avLst/>
            </a:prstGeom>
          </p:spPr>
        </p:pic>
      </p:grpSp>
      <p:pic>
        <p:nvPicPr>
          <p:cNvPr id="149" name="Object 14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14022" y="1138616"/>
            <a:ext cx="3418429" cy="1793705"/>
          </a:xfrm>
          <a:prstGeom prst="rect">
            <a:avLst/>
          </a:prstGeom>
        </p:spPr>
      </p:pic>
      <p:pic>
        <p:nvPicPr>
          <p:cNvPr id="150" name="Object 14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057679" y="1205148"/>
            <a:ext cx="1142842" cy="1470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79331" y="811296"/>
            <a:ext cx="17317820" cy="8859916"/>
            <a:chOff x="579331" y="811296"/>
            <a:chExt cx="17317820" cy="8859916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9331" y="811296"/>
              <a:ext cx="17317820" cy="8859916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3430370" y="908836"/>
            <a:ext cx="10971073" cy="6047804"/>
            <a:chOff x="3430370" y="908836"/>
            <a:chExt cx="10971073" cy="6047804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30370" y="908836"/>
              <a:ext cx="10971073" cy="6047804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8795849" y="7215682"/>
            <a:ext cx="8893040" cy="2281181"/>
            <a:chOff x="8795849" y="7215682"/>
            <a:chExt cx="8893040" cy="2281181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795849" y="7215682"/>
              <a:ext cx="8893040" cy="2281181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8795849" y="8894029"/>
            <a:ext cx="8893040" cy="570412"/>
            <a:chOff x="8795849" y="8894029"/>
            <a:chExt cx="8893040" cy="570412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795849" y="8894029"/>
              <a:ext cx="8893040" cy="570412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4620061" y="7475384"/>
            <a:ext cx="3690825" cy="1703851"/>
            <a:chOff x="4620061" y="7475384"/>
            <a:chExt cx="3690825" cy="1703851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20061" y="7475384"/>
              <a:ext cx="3690825" cy="1703851"/>
            </a:xfrm>
            <a:prstGeom prst="rect">
              <a:avLst/>
            </a:prstGeom>
          </p:spPr>
        </p:pic>
      </p:grpSp>
      <p:pic>
        <p:nvPicPr>
          <p:cNvPr id="155" name="Object 15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11841" y="633573"/>
            <a:ext cx="3417632" cy="1435309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5570641" y="8124218"/>
            <a:ext cx="1307801" cy="1307801"/>
            <a:chOff x="5570641" y="8124218"/>
            <a:chExt cx="1307801" cy="1307801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570641" y="8124218"/>
              <a:ext cx="1307801" cy="1307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2221279" y="2499024"/>
            <a:ext cx="8641671" cy="5970888"/>
            <a:chOff x="2221279" y="2499024"/>
            <a:chExt cx="8641671" cy="5970888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221279" y="2499024"/>
              <a:ext cx="8641671" cy="5970888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1403985" y="4073184"/>
            <a:ext cx="6171429" cy="2498353"/>
            <a:chOff x="11403985" y="4073184"/>
            <a:chExt cx="6171429" cy="2498353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403985" y="4073184"/>
              <a:ext cx="6171429" cy="2498353"/>
            </a:xfrm>
            <a:prstGeom prst="rect">
              <a:avLst/>
            </a:prstGeom>
          </p:spPr>
        </p:pic>
      </p:grpSp>
      <p:pic>
        <p:nvPicPr>
          <p:cNvPr id="149" name="Object 14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-112826" y="633573"/>
            <a:ext cx="3651843" cy="14257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4403467" y="2208615"/>
            <a:ext cx="12074419" cy="5993382"/>
            <a:chOff x="4403467" y="2208615"/>
            <a:chExt cx="12074419" cy="5993382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403467" y="2208615"/>
              <a:ext cx="12074419" cy="5993382"/>
            </a:xfrm>
            <a:prstGeom prst="rect">
              <a:avLst/>
            </a:prstGeom>
          </p:spPr>
        </p:pic>
      </p:grpSp>
      <p:pic>
        <p:nvPicPr>
          <p:cNvPr id="146" name="Object 14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17469" y="633573"/>
            <a:ext cx="3269110" cy="1435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3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614437" y="7475384"/>
            <a:ext cx="4486092" cy="1989057"/>
            <a:chOff x="614437" y="7475384"/>
            <a:chExt cx="4486092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4437" y="7475384"/>
              <a:ext cx="4486092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882540" y="7475384"/>
            <a:ext cx="10806349" cy="1989057"/>
            <a:chOff x="6882540" y="7475384"/>
            <a:chExt cx="10806349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82540" y="7475384"/>
              <a:ext cx="10806349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4278360" y="2347010"/>
            <a:ext cx="9728994" cy="6262607"/>
            <a:chOff x="4278360" y="2347010"/>
            <a:chExt cx="9728994" cy="6262607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278360" y="2347010"/>
              <a:ext cx="9728994" cy="6262607"/>
            </a:xfrm>
            <a:prstGeom prst="rect">
              <a:avLst/>
            </a:prstGeom>
          </p:spPr>
        </p:pic>
      </p:grpSp>
      <p:pic>
        <p:nvPicPr>
          <p:cNvPr id="146" name="Object 14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-103302" y="633573"/>
            <a:ext cx="3651843" cy="1435310"/>
          </a:xfrm>
          <a:prstGeom prst="rect">
            <a:avLst/>
          </a:prstGeom>
        </p:spPr>
      </p:pic>
      <p:pic>
        <p:nvPicPr>
          <p:cNvPr id="147" name="Object 14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438439" y="628259"/>
            <a:ext cx="1142842" cy="1470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2023-09-27T09:36:09Z</dcterms:created>
  <dcterms:modified xsi:type="dcterms:W3CDTF">2023-09-27T09:36:09Z</dcterms:modified>
</cp:coreProperties>
</file>