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36"/>
    <p:restoredTop sz="94660"/>
  </p:normalViewPr>
  <p:slideViewPr>
    <p:cSldViewPr snapToGrid="0">
      <p:cViewPr varScale="1">
        <p:scale>
          <a:sx n="100" d="100"/>
          <a:sy n="100" d="100"/>
        </p:scale>
        <p:origin x="372" y="10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949807"/>
            <a:ext cx="7766936" cy="1646302"/>
          </a:xfrm>
        </p:spPr>
        <p:txBody>
          <a:bodyPr/>
          <a:lstStyle/>
          <a:p>
            <a:r>
              <a:rPr lang="en-US" altLang="ko-KR" sz="4800" dirty="0" smtClean="0"/>
              <a:t>Web </a:t>
            </a:r>
            <a:r>
              <a:rPr lang="ko-KR" altLang="en-US" sz="4800" dirty="0" smtClean="0"/>
              <a:t>기반 인공지능 서비스 프로그램 개발자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  <a:r>
              <a:rPr lang="ko-KR" altLang="en-US" dirty="0" smtClean="0"/>
              <a:t>기반 프로그램 훈련생</a:t>
            </a:r>
            <a:endParaRPr lang="en-US" altLang="ko-KR" dirty="0" smtClean="0"/>
          </a:p>
          <a:p>
            <a:r>
              <a:rPr lang="ko-KR" altLang="en-US" dirty="0" smtClean="0"/>
              <a:t>오늘의 운세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1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목적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새해가 시작되면서 올해는 어떨지 하는 궁금증과 불안한 미래에 대한 위안을 얻기 위해서 운세를 보는 사람이 많기 때문에 해소해 주기 위해서 개발하였다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6518" y="2136421"/>
            <a:ext cx="2900332" cy="279241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71594" y="2614083"/>
            <a:ext cx="3992244" cy="1888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03193" y="589756"/>
            <a:ext cx="8596668" cy="13208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모듈 가져오기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77334" y="1930400"/>
            <a:ext cx="6662779" cy="2921945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5526043" y="2099469"/>
            <a:ext cx="1794757" cy="923836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크롤링</a:t>
            </a:r>
            <a:endParaRPr lang="en-US" altLang="ko-KR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(html</a:t>
            </a:r>
            <a:r>
              <a:rPr lang="ko-KR" altLang="en-US" b="1">
                <a:solidFill>
                  <a:schemeClr val="dk1"/>
                </a:solidFill>
              </a:rPr>
              <a:t>분석</a:t>
            </a:r>
            <a:r>
              <a:rPr lang="en-US" altLang="ko-KR" b="1">
                <a:solidFill>
                  <a:schemeClr val="dk1"/>
                </a:solidFill>
              </a:rPr>
              <a:t>)</a:t>
            </a: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7553677" y="2867025"/>
            <a:ext cx="1794757" cy="923836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Excel</a:t>
            </a:r>
            <a:r>
              <a:rPr lang="ko-KR" altLang="en-US" b="1">
                <a:solidFill>
                  <a:schemeClr val="dk1"/>
                </a:solidFill>
              </a:rPr>
              <a:t>파일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241233" y="3577828"/>
            <a:ext cx="1794757" cy="52696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http</a:t>
            </a:r>
            <a:r>
              <a:rPr lang="ko-KR" altLang="en-US" b="1">
                <a:solidFill>
                  <a:schemeClr val="dk1"/>
                </a:solidFill>
              </a:rPr>
              <a:t> 호출</a:t>
            </a:r>
            <a:endParaRPr lang="ko-KR" altLang="en-US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58271" y="470693"/>
            <a:ext cx="8596668" cy="13208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온라인 서비스를 </a:t>
            </a:r>
            <a:r>
              <a:rPr lang="en-US" altLang="ko-KR"/>
              <a:t>http</a:t>
            </a:r>
            <a:r>
              <a:rPr lang="ko-KR" altLang="en-US"/>
              <a:t>로 호출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34914" y="1574889"/>
            <a:ext cx="4545047" cy="4038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50428" y="478892"/>
            <a:ext cx="5133277" cy="5900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0496" y="2322432"/>
            <a:ext cx="4171074" cy="3692791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1797666" y="569912"/>
            <a:ext cx="8596668" cy="1320800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lang="en-US" altLang="ko-KR"/>
              <a:t>Workbook </a:t>
            </a:r>
            <a:r>
              <a:rPr lang="ko-KR" altLang="en-US"/>
              <a:t>생성 및</a:t>
            </a:r>
            <a:br>
              <a:rPr lang="ko-KR" altLang="en-US"/>
            </a:br>
            <a:r>
              <a:rPr lang="ko-KR" altLang="en-US"/>
              <a:t>	</a:t>
            </a:r>
            <a:r>
              <a:rPr lang="en-US" altLang="ko-KR"/>
              <a:t>Excel </a:t>
            </a:r>
            <a:r>
              <a:rPr lang="ko-KR" altLang="en-US"/>
              <a:t>저장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02015" y="2072084"/>
            <a:ext cx="3056371" cy="1041084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61546" y="3944938"/>
            <a:ext cx="3259760" cy="1141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342100" y="599678"/>
            <a:ext cx="8596668" cy="1320800"/>
          </a:xfrm>
        </p:spPr>
        <p:txBody>
          <a:bodyPr/>
          <a:lstStyle/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사이트 정보 추출하기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975183" cy="3880773"/>
          </a:xfrm>
        </p:spPr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978" y="1945403"/>
            <a:ext cx="5067993" cy="369090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9608" y="2197678"/>
            <a:ext cx="6645671" cy="2108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797666" y="589756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완성본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5156" y="2211535"/>
            <a:ext cx="9175749" cy="2560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아쉬웠던 점 및 향후 노력해야할 점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아쉬웠던 점 </a:t>
            </a:r>
            <a:r>
              <a:rPr lang="en-US" altLang="ko-KR"/>
              <a:t>:</a:t>
            </a:r>
            <a:r>
              <a:rPr lang="ko-KR" altLang="en-US"/>
              <a:t> 띠별 운세로는 </a:t>
            </a:r>
            <a:r>
              <a:rPr lang="en-US" altLang="ko-KR"/>
              <a:t>12</a:t>
            </a:r>
            <a:r>
              <a:rPr lang="ko-KR" altLang="en-US"/>
              <a:t>가지가 있지만 호랑이띠 한가지밖에 도출하지 못한 것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향후 노력해야할 점 </a:t>
            </a:r>
            <a:r>
              <a:rPr lang="en-US" altLang="ko-KR"/>
              <a:t>:</a:t>
            </a:r>
            <a:r>
              <a:rPr lang="ko-KR" altLang="en-US"/>
              <a:t> 호랑이띠를 제외한 나머지 </a:t>
            </a:r>
            <a:r>
              <a:rPr lang="en-US" altLang="ko-KR"/>
              <a:t>11</a:t>
            </a:r>
            <a:r>
              <a:rPr lang="ko-KR" altLang="en-US"/>
              <a:t>가지 띠별운세도 도출할 수 있도록 하는 것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20"/>
        <a:ea typeface=""/>
        <a:cs typeface=""/>
        <a:font script="Jpan" typeface="メイリオ"/>
        <a:font script="Hang" typeface="맑은 고딕"/>
        <a:font script="Hans" typeface="方正姚体"/>
        <a:font script="Hant" typeface="Microsoft JhengHei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0"/>
        <a:ea typeface=""/>
        <a:cs typeface=""/>
        <a:font script="Jpan" typeface="メイリオ"/>
        <a:font script="Hang" typeface="HY그래픽M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87</ep:Words>
  <ep:PresentationFormat>와이드스크린</ep:PresentationFormat>
  <ep:Paragraphs>18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패싯</vt:lpstr>
      <vt:lpstr>Web 기반 인공지능 서비스 프로그램 개발자</vt:lpstr>
      <vt:lpstr>개발 목적</vt:lpstr>
      <vt:lpstr>개발 환경</vt:lpstr>
      <vt:lpstr>모듈 가져오기</vt:lpstr>
      <vt:lpstr>온라인 서비스를 http로 호출</vt:lpstr>
      <vt:lpstr>Workbook 생성 및  Excel 저장</vt:lpstr>
      <vt:lpstr>사이트 정보 추출하기</vt:lpstr>
      <vt:lpstr>완성본</vt:lpstr>
      <vt:lpstr>아쉬웠던 점 및 향후 노력해야할 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2023-01-09T01:13:21.000</dcterms:created>
  <dc:creator>User</dc:creator>
  <cp:lastModifiedBy>User</cp:lastModifiedBy>
  <dcterms:modified xsi:type="dcterms:W3CDTF">2023-01-11T04:40:45.132</dcterms:modified>
  <cp:revision>23</cp:revision>
  <dc:title>Web 기반 인공지능 서비스 프로그램 개발자 </dc:title>
  <cp:version>0906.0100.01</cp:version>
</cp:coreProperties>
</file>