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1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751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2023-01-11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입력하십시오</a:t>
            </a:r>
            <a:endParaRPr lang="ko-KR" altLang="en-US" sz="3300" cap="none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000000"/>
                </a:solidFill>
                <a:latin typeface="Calibri" charset="0"/>
                <a:ea typeface="맑은 고딕" charset="0"/>
                <a:cs typeface="+mn-cs"/>
              </a:rPr>
              <a:t>부제목을</a:t>
            </a: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 입력하십시오</a:t>
            </a:r>
            <a:endParaRPr lang="ko-KR" altLang="en-US" sz="1800" cap="none" b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입력하십시오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입력하십시오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2023-01-10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000000"/>
                </a:solidFill>
                <a:latin typeface="Calibri" charset="0"/>
                <a:ea typeface="맑은 고딕" charset="0"/>
                <a:cs typeface="+mn-cs"/>
              </a:rPr>
              <a:t>텍스트를</a:t>
            </a: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입력하십시오</a:t>
            </a:r>
            <a:endParaRPr lang="ko-KR" altLang="en-US" sz="1400" cap="none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입력하십시오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입력하십시오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000000"/>
                </a:solidFill>
                <a:latin typeface="Calibri" charset="0"/>
                <a:ea typeface="맑은 고딕" charset="0"/>
                <a:cs typeface="+mn-cs"/>
              </a:rPr>
              <a:t>텍스트를</a:t>
            </a:r>
            <a:r>
              <a:rPr lang="ko-KR" altLang="en-US" sz="1800" cap="none" b="1">
                <a:latin typeface="맑은 고딕" charset="0"/>
                <a:ea typeface="맑은 고딕" charset="0"/>
              </a:rPr>
              <a:t> 입력하십시오</a:t>
            </a:r>
            <a:endParaRPr lang="ko-KR" altLang="en-US" sz="1800" cap="none" b="1"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000000"/>
                </a:solidFill>
                <a:latin typeface="Calibri" charset="0"/>
                <a:ea typeface="맑은 고딕" charset="0"/>
                <a:cs typeface="+mn-cs"/>
              </a:rPr>
              <a:t>텍스트를</a:t>
            </a:r>
            <a:r>
              <a:rPr lang="ko-KR" altLang="en-US" sz="1800" cap="none" b="1">
                <a:latin typeface="맑은 고딕" charset="0"/>
                <a:ea typeface="맑은 고딕" charset="0"/>
              </a:rPr>
              <a:t> 입력하십시오</a:t>
            </a:r>
            <a:endParaRPr lang="ko-KR" altLang="en-US" sz="1800" cap="none" b="1"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입력하십시오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입력하십시오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000000"/>
                </a:solidFill>
                <a:latin typeface="Calibri" charset="0"/>
                <a:ea typeface="맑은 고딕" charset="0"/>
                <a:cs typeface="+mn-cs"/>
              </a:rPr>
              <a:t>텍스트를</a:t>
            </a:r>
            <a:r>
              <a:rPr lang="ko-KR" altLang="en-US" sz="1600" cap="none" b="0">
                <a:latin typeface="맑은 고딕" charset="0"/>
                <a:ea typeface="맑은 고딕" charset="0"/>
              </a:rPr>
              <a:t> 입력하십시오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</a:t>
            </a: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입력하십시오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>
                <a:solidFill>
                  <a:srgbClr val="000000"/>
                </a:solidFill>
                <a:latin typeface="Calibri" charset="0"/>
                <a:ea typeface="맑은 고딕" charset="0"/>
                <a:cs typeface="+mn-cs"/>
              </a:rPr>
              <a:t>텍스트를</a:t>
            </a:r>
            <a:r>
              <a:rPr lang="ko-KR" altLang="en-US" sz="1600" cap="none" b="0">
                <a:latin typeface="맑은 고딕" charset="0"/>
                <a:ea typeface="맑은 고딕" charset="0"/>
              </a:rPr>
              <a:t> 입력하십시오</a:t>
            </a:r>
            <a:endParaRPr lang="ko-KR" altLang="en-US" sz="1600" cap="none" b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제목을</a:t>
            </a:r>
            <a:r>
              <a:rPr lang="ko-KR" altLang="en-US" sz="2000" cap="none" b="1">
                <a:latin typeface="맑은 고딕" charset="0"/>
                <a:ea typeface="맑은 고딕" charset="0"/>
              </a:rPr>
              <a:t> </a:t>
            </a:r>
            <a:r>
              <a:rPr lang="ko-KR" altLang="en-US" sz="4400">
                <a:solidFill>
                  <a:srgbClr val="000000"/>
                </a:solidFill>
                <a:latin typeface="Calibri Light" charset="0"/>
                <a:ea typeface="맑은 고딕" charset="0"/>
                <a:cs typeface="+mn-cs"/>
              </a:rPr>
              <a:t>입력하십시오</a:t>
            </a:r>
            <a:endParaRPr lang="ko-KR" altLang="en-US" sz="2000" cap="none" b="1">
              <a:latin typeface="맑은 고딕" charset="0"/>
              <a:ea typeface="맑은 고딕" charset="0"/>
            </a:endParaRP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image" Target="../media/image7.png"  /><Relationship Id="rId2" Type="http://schemas.openxmlformats.org/officeDocument/2006/relationships/image" Target="../media/image8.png"  /><Relationship Id="rId3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 idx="0"/>
          </p:nvPr>
        </p:nvSpPr>
        <p:spPr>
          <a:xfrm>
            <a:off x="1164590" y="2233295"/>
            <a:ext cx="10365105" cy="23895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latinLnBrk="0"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>
              <a:buFontTx/>
              <a:buNone/>
              <a:defRPr/>
            </a:pPr>
            <a:r>
              <a:rPr lang="ko-KR" altLang="en-US" sz="7200" u="sng">
                <a:solidFill>
                  <a:schemeClr val="bg1"/>
                </a:solidFill>
                <a:latin typeface="함초롬바탕 확장"/>
                <a:ea typeface="함초롬바탕 확장"/>
              </a:rPr>
              <a:t>암호화폐</a:t>
            </a:r>
            <a:r>
              <a:rPr lang="ko-KR" altLang="en-US" sz="7200">
                <a:solidFill>
                  <a:schemeClr val="bg1"/>
                </a:solidFill>
                <a:latin typeface="함초롬바탕 확장"/>
                <a:ea typeface="함초롬바탕 확장"/>
              </a:rPr>
              <a:t> 목표가 알림</a:t>
            </a:r>
            <a:endParaRPr lang="ko-KR" altLang="en-US" sz="7200">
              <a:solidFill>
                <a:schemeClr val="bg1"/>
              </a:solidFill>
              <a:latin typeface="함초롬바탕 확장"/>
              <a:ea typeface="함초롬바탕 확장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284480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u="sng" b="1">
                <a:latin typeface="함초롬바탕 확장" charset="0"/>
                <a:ea typeface="함초롬바탕 확장" charset="0"/>
              </a:rPr>
              <a:t>개발</a:t>
            </a:r>
            <a:r>
              <a:rPr lang="ko-KR" altLang="en-US" sz="4400">
                <a:latin typeface="함초롬바탕 확장" charset="0"/>
                <a:ea typeface="함초롬바탕 확장" charset="0"/>
              </a:rPr>
              <a:t> 배경</a:t>
            </a:r>
            <a:endParaRPr lang="ko-KR" altLang="en-US" sz="4400">
              <a:latin typeface="함초롬바탕 확장" charset="0"/>
              <a:ea typeface="함초롬바탕 확장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1666240" y="2221865"/>
            <a:ext cx="9833610" cy="373380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indent="0" latinLnBrk="0">
              <a:buFontTx/>
              <a:buNone/>
            </a:pPr>
            <a:r>
              <a:rPr lang="ko-KR" altLang="en-US" sz="3200" b="1">
                <a:latin typeface="함초롬바탕 확장" charset="0"/>
                <a:ea typeface="함초롬바탕 확장" charset="0"/>
              </a:rPr>
              <a:t>①</a:t>
            </a:r>
            <a:r>
              <a:rPr lang="ko-KR" altLang="en-US" sz="2800" b="1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상한가와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하한가가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존재하지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않음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: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코인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가격을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확인하지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않은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단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하루만에도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대응하지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못해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큰 손실을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볼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수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있기에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코인의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가격을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실시간으로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알아야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함.</a:t>
            </a:r>
            <a:endParaRPr lang="ko-KR" altLang="en-US" sz="2800">
              <a:latin typeface="함초롬바탕 확장" charset="0"/>
              <a:ea typeface="함초롬바탕 확장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함초롬바탕 확장" charset="0"/>
              <a:ea typeface="함초롬바탕 확장" charset="0"/>
            </a:endParaRPr>
          </a:p>
          <a:p>
            <a:pPr marL="0" indent="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3200" b="1">
                <a:latin typeface="함초롬바탕 확장" charset="0"/>
                <a:ea typeface="함초롬바탕 확장" charset="0"/>
              </a:rPr>
              <a:t>②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사람은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잠을 자고 쉬어야 하지만, 암호화폐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시장은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 b="1">
                <a:latin typeface="함초롬바탕 확장" charset="0"/>
                <a:ea typeface="함초롬바탕 확장" charset="0"/>
              </a:rPr>
              <a:t>365</a:t>
            </a:r>
            <a:r>
              <a:rPr lang="ko-KR" altLang="en-US" sz="2800" b="0">
                <a:latin typeface="함초롬바탕 확장" charset="0"/>
                <a:ea typeface="함초롬바탕 확장" charset="0"/>
              </a:rPr>
              <a:t>일</a:t>
            </a:r>
            <a:r>
              <a:rPr lang="ko-KR" altLang="en-US" sz="2800" b="1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 b="1">
                <a:latin typeface="함초롬바탕 확장" charset="0"/>
                <a:ea typeface="함초롬바탕 확장" charset="0"/>
              </a:rPr>
              <a:t>24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시간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쉬지않고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거래되는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점 : </a:t>
            </a:r>
            <a:r>
              <a:rPr lang="ko-KR" altLang="en-US" sz="2800" b="1">
                <a:latin typeface="함초롬바탕 확장" charset="0"/>
                <a:ea typeface="함초롬바탕 확장" charset="0"/>
              </a:rPr>
              <a:t>첫번 째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이유와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더불어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큰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손실을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수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있는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위험요소로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자는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동안에도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코인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가격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변동을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알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수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있어아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함.</a:t>
            </a:r>
            <a:endParaRPr lang="ko-KR" altLang="en-US" sz="2800">
              <a:latin typeface="함초롬바탕 확장" charset="0"/>
              <a:ea typeface="함초롬바탕 확장" charset="0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함초롬바탕 확장" charset="0"/>
              <a:ea typeface="함초롬바탕 확장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 b="1">
                <a:latin typeface="함초롬바탕 확장" charset="0"/>
                <a:ea typeface="함초롬바탕 확장" charset="0"/>
              </a:rPr>
              <a:t>③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매매를 위해 차트를 주시하고 있는 것은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비효율적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: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암호화폐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매매와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다른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업무및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일상을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병행할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수 있도록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편의성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2800">
                <a:latin typeface="함초롬바탕 확장" charset="0"/>
                <a:ea typeface="함초롬바탕 확장" charset="0"/>
              </a:rPr>
              <a:t>제공.</a:t>
            </a:r>
            <a:endParaRPr lang="ko-KR" altLang="en-US" sz="2800">
              <a:latin typeface="함초롬바탕 확장" charset="0"/>
              <a:ea typeface="함초롬바탕 확장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758190" y="2800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u="sng" b="1">
                <a:latin typeface="함초롬바탕 확장" charset="0"/>
                <a:ea typeface="함초롬바탕 확장" charset="0"/>
              </a:rPr>
              <a:t>개발</a:t>
            </a:r>
            <a:r>
              <a:rPr lang="ko-KR" altLang="en-US" sz="4400" b="1">
                <a:latin typeface="함초롬바탕 확장" charset="0"/>
                <a:ea typeface="함초롬바탕 확장" charset="0"/>
              </a:rPr>
              <a:t> </a:t>
            </a:r>
            <a:r>
              <a:rPr lang="ko-KR" altLang="en-US" sz="4400">
                <a:latin typeface="함초롬바탕 확장" charset="0"/>
                <a:ea typeface="함초롬바탕 확장" charset="0"/>
              </a:rPr>
              <a:t>환경</a:t>
            </a:r>
            <a:endParaRPr lang="ko-KR" altLang="en-US" sz="4400">
              <a:latin typeface="함초롬바탕 확장" charset="0"/>
              <a:ea typeface="함초롬바탕 확장" charset="0"/>
            </a:endParaRPr>
          </a:p>
        </p:txBody>
      </p:sp>
      <p:pic>
        <p:nvPicPr>
          <p:cNvPr id="3" name="Content Placeholder 2" descr="C:/Users/고연국/AppData/Roaming/PolarisOffice/ETemp/18920_13542408/fImage228821346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3765" y="1424940"/>
            <a:ext cx="4822190" cy="1945005"/>
          </a:xfrm>
          <a:prstGeom prst="rect"/>
          <a:noFill/>
        </p:spPr>
      </p:pic>
      <p:pic>
        <p:nvPicPr>
          <p:cNvPr id="4" name="그림 2" descr="C:/Users/고연국/AppData/Roaming/PolarisOffice/ETemp/18920_13542408/fImage29491348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092825" y="1548130"/>
            <a:ext cx="5073650" cy="1938655"/>
          </a:xfrm>
          <a:prstGeom prst="rect"/>
          <a:noFill/>
        </p:spPr>
      </p:pic>
      <p:pic>
        <p:nvPicPr>
          <p:cNvPr id="6" name="그림 5" descr="C:/Users/고연국/AppData/Roaming/PolarisOffice/ETemp/18920_13542408/fImage542851351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71790" y="3575685"/>
            <a:ext cx="3302635" cy="1891665"/>
          </a:xfrm>
          <a:prstGeom prst="rect"/>
          <a:noFill/>
        </p:spPr>
      </p:pic>
      <p:pic>
        <p:nvPicPr>
          <p:cNvPr id="7" name="그림 1" descr="C:/Users/고연국/AppData/Roaming/PolarisOffice/ETemp/18920_13542408/fImage12953544446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94555" y="4092575"/>
            <a:ext cx="2645410" cy="882015"/>
          </a:xfrm>
          <a:prstGeom prst="rect"/>
          <a:noFill/>
        </p:spPr>
      </p:pic>
      <p:pic>
        <p:nvPicPr>
          <p:cNvPr id="8" name="그림 2" descr="C:/Users/고연국/AppData/Roaming/PolarisOffice/ETemp/18920_13542408/fImage37332045570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3980" y="3762375"/>
            <a:ext cx="1163955" cy="1507490"/>
          </a:xfrm>
          <a:prstGeom prst="rect"/>
          <a:noFill/>
        </p:spPr>
      </p:pic>
      <p:pic>
        <p:nvPicPr>
          <p:cNvPr id="9" name="그림 1" descr="C:/Users/고연국/AppData/Roaming/PolarisOffice/ETemp/18920_13542408/fImage297587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9290" y="5506085"/>
            <a:ext cx="2858135" cy="953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560070" y="-6540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u="sng" b="1">
                <a:latin typeface="함초롬바탕 확장" charset="0"/>
                <a:ea typeface="함초롬바탕 확장" charset="0"/>
              </a:rPr>
              <a:t>프로세스</a:t>
            </a:r>
            <a:r>
              <a:rPr lang="ko-KR" altLang="en-US" sz="4400">
                <a:latin typeface="함초롬바탕 확장" charset="0"/>
                <a:ea typeface="함초롬바탕 확장" charset="0"/>
              </a:rPr>
              <a:t> 설명</a:t>
            </a:r>
            <a:endParaRPr lang="ko-KR" altLang="en-US" sz="4400">
              <a:latin typeface="함초롬바탕 확장" charset="0"/>
              <a:ea typeface="함초롬바탕 확장" charset="0"/>
            </a:endParaRPr>
          </a:p>
        </p:txBody>
      </p:sp>
      <p:pic>
        <p:nvPicPr>
          <p:cNvPr id="3" name="Content Placeholder 2" descr="C:/Users/고연국/AppData/Roaming/PolarisOffice/ETemp/24488_6008336/fImage110134441.png"/>
          <p:cNvPicPr>
            <a:picLocks noChangeAspect="1"/>
          </p:cNvPicPr>
          <p:nvPr>
            <p:ph type="obj"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095" y="1110615"/>
            <a:ext cx="4059555" cy="1864360"/>
          </a:xfrm>
          <a:prstGeom prst="rect"/>
          <a:noFill/>
        </p:spPr>
      </p:pic>
      <p:sp>
        <p:nvSpPr>
          <p:cNvPr id="4" name="텍스트 상자 1"/>
          <p:cNvSpPr txBox="1">
            <a:spLocks/>
          </p:cNvSpPr>
          <p:nvPr/>
        </p:nvSpPr>
        <p:spPr>
          <a:xfrm rot="0">
            <a:off x="4183380" y="1602740"/>
            <a:ext cx="587883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 b="1">
                <a:latin typeface="맑은 고딕" charset="0"/>
                <a:ea typeface="맑은 고딕" charset="0"/>
              </a:rPr>
              <a:t>	</a:t>
            </a:r>
            <a:r>
              <a:rPr lang="ko-KR" sz="4000" b="1">
                <a:latin typeface="맑은 고딕" charset="0"/>
                <a:ea typeface="맑은 고딕" charset="0"/>
              </a:rPr>
              <a:t> </a:t>
            </a:r>
            <a:r>
              <a:rPr lang="ko-KR" sz="2400" b="0">
                <a:latin typeface="맑은 고딕" charset="0"/>
                <a:ea typeface="맑은 고딕" charset="0"/>
              </a:rPr>
              <a:t>①</a:t>
            </a:r>
            <a:r>
              <a:rPr lang="ko-KR" sz="2400" b="1">
                <a:latin typeface="맑은 고딕" charset="0"/>
                <a:ea typeface="맑은 고딕" charset="0"/>
              </a:rPr>
              <a:t> </a:t>
            </a:r>
            <a:r>
              <a:rPr lang="ko-KR" sz="2400" b="0">
                <a:latin typeface="맑은 고딕" charset="0"/>
                <a:ea typeface="맑은 고딕" charset="0"/>
              </a:rPr>
              <a:t>필요한 모듈 호출</a:t>
            </a:r>
            <a:endParaRPr lang="ko-KR" altLang="en-US" sz="4000" b="1">
              <a:latin typeface="맑은 고딕" charset="0"/>
              <a:ea typeface="맑은 고딕" charset="0"/>
            </a:endParaRPr>
          </a:p>
        </p:txBody>
      </p:sp>
      <p:sp>
        <p:nvSpPr>
          <p:cNvPr id="6" name="도형 9"/>
          <p:cNvSpPr>
            <a:spLocks/>
          </p:cNvSpPr>
          <p:nvPr/>
        </p:nvSpPr>
        <p:spPr>
          <a:xfrm rot="0">
            <a:off x="4401820" y="1109980"/>
            <a:ext cx="574675" cy="1774825"/>
          </a:xfrm>
          <a:prstGeom prst="rightBrace">
            <a:avLst>
              <a:gd name="adj1" fmla="val 254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1" descr="C:/Users/고연국/AppData/Roaming/PolarisOffice/ETemp/24488_6008336/fImage492105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05" y="3001645"/>
            <a:ext cx="7518400" cy="3540125"/>
          </a:xfrm>
          <a:prstGeom prst="rect"/>
          <a:noFill/>
        </p:spPr>
      </p:pic>
      <p:sp>
        <p:nvSpPr>
          <p:cNvPr id="8" name="도형 17"/>
          <p:cNvSpPr>
            <a:spLocks/>
          </p:cNvSpPr>
          <p:nvPr/>
        </p:nvSpPr>
        <p:spPr>
          <a:xfrm rot="0">
            <a:off x="7687945" y="3054985"/>
            <a:ext cx="636270" cy="905510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9"/>
          <p:cNvSpPr txBox="1">
            <a:spLocks/>
          </p:cNvSpPr>
          <p:nvPr/>
        </p:nvSpPr>
        <p:spPr>
          <a:xfrm rot="0">
            <a:off x="8547735" y="3126740"/>
            <a:ext cx="3253105" cy="8312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②</a:t>
            </a:r>
            <a:r>
              <a:rPr lang="ko-KR" sz="2400">
                <a:latin typeface="맑은 고딕" charset="0"/>
                <a:ea typeface="맑은 고딕" charset="0"/>
              </a:rPr>
              <a:t> 알림 원하는 </a:t>
            </a:r>
            <a:r>
              <a:rPr lang="ko-KR" sz="2400">
                <a:latin typeface="맑은 고딕" charset="0"/>
                <a:ea typeface="맑은 고딕" charset="0"/>
              </a:rPr>
              <a:t>코인명 </a:t>
            </a:r>
            <a:r>
              <a:rPr lang="ko-KR" sz="2400">
                <a:latin typeface="맑은 고딕" charset="0"/>
                <a:ea typeface="맑은 고딕" charset="0"/>
              </a:rPr>
              <a:t>입력받아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URL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완성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0" name="도형 20"/>
          <p:cNvSpPr>
            <a:spLocks/>
          </p:cNvSpPr>
          <p:nvPr/>
        </p:nvSpPr>
        <p:spPr>
          <a:xfrm rot="0">
            <a:off x="7687945" y="4077335"/>
            <a:ext cx="699770" cy="1657985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2"/>
          <p:cNvSpPr txBox="1">
            <a:spLocks/>
          </p:cNvSpPr>
          <p:nvPr/>
        </p:nvSpPr>
        <p:spPr>
          <a:xfrm rot="0">
            <a:off x="8565515" y="4354830"/>
            <a:ext cx="3298190" cy="8312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 b="0">
                <a:latin typeface="맑은 고딕" charset="0"/>
                <a:ea typeface="맑은 고딕" charset="0"/>
              </a:rPr>
              <a:t>③</a:t>
            </a:r>
            <a:r>
              <a:rPr lang="ko-KR" sz="2400" b="0">
                <a:latin typeface="맑은 고딕" charset="0"/>
                <a:ea typeface="맑은 고딕" charset="0"/>
              </a:rPr>
              <a:t> 현재가, 코인명 </a:t>
            </a:r>
            <a:r>
              <a:rPr lang="ko-KR" sz="2400" b="0">
                <a:latin typeface="맑은 고딕" charset="0"/>
                <a:ea typeface="맑은 고딕" charset="0"/>
              </a:rPr>
              <a:t>HTML</a:t>
            </a:r>
            <a:r>
              <a:rPr lang="ko-KR" sz="2400" b="0">
                <a:latin typeface="맑은 고딕" charset="0"/>
                <a:ea typeface="맑은 고딕" charset="0"/>
              </a:rPr>
              <a:t> </a:t>
            </a:r>
            <a:r>
              <a:rPr lang="ko-KR" sz="2400" b="0">
                <a:latin typeface="맑은 고딕" charset="0"/>
                <a:ea typeface="맑은 고딕" charset="0"/>
              </a:rPr>
              <a:t>태그</a:t>
            </a:r>
            <a:r>
              <a:rPr lang="ko-KR" sz="2400" b="0">
                <a:latin typeface="맑은 고딕" charset="0"/>
                <a:ea typeface="맑은 고딕" charset="0"/>
              </a:rPr>
              <a:t> </a:t>
            </a:r>
            <a:r>
              <a:rPr lang="ko-KR" sz="2400" b="0">
                <a:latin typeface="맑은 고딕" charset="0"/>
                <a:ea typeface="맑은 고딕" charset="0"/>
              </a:rPr>
              <a:t>가져오기</a:t>
            </a:r>
            <a:endParaRPr lang="ko-KR" altLang="en-US" sz="240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23"/>
          <p:cNvSpPr>
            <a:spLocks/>
          </p:cNvSpPr>
          <p:nvPr/>
        </p:nvSpPr>
        <p:spPr>
          <a:xfrm rot="0">
            <a:off x="7696835" y="5824220"/>
            <a:ext cx="708660" cy="717550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5"/>
          <p:cNvSpPr txBox="1">
            <a:spLocks/>
          </p:cNvSpPr>
          <p:nvPr/>
        </p:nvSpPr>
        <p:spPr>
          <a:xfrm rot="0">
            <a:off x="8547735" y="5483860"/>
            <a:ext cx="3531235" cy="1200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④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받아온 현재가 TEXT </a:t>
            </a:r>
            <a:r>
              <a:rPr lang="ko-KR" sz="2400">
                <a:latin typeface="맑은 고딕" charset="0"/>
                <a:ea typeface="맑은 고딕" charset="0"/>
              </a:rPr>
              <a:t>에서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콤</a:t>
            </a:r>
            <a:r>
              <a:rPr lang="ko-KR" sz="2400">
                <a:latin typeface="맑은 고딕" charset="0"/>
                <a:ea typeface="맑은 고딕" charset="0"/>
              </a:rPr>
              <a:t>마(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, )와 원(\) 표</a:t>
            </a:r>
            <a:r>
              <a:rPr lang="ko-KR" sz="2400">
                <a:latin typeface="맑은 고딕" charset="0"/>
                <a:ea typeface="맑은 고딕" charset="0"/>
              </a:rPr>
              <a:t>시</a:t>
            </a:r>
            <a:r>
              <a:rPr lang="ko-KR" sz="2400">
                <a:latin typeface="맑은 고딕" charset="0"/>
                <a:ea typeface="맑은 고딕" charset="0"/>
              </a:rPr>
              <a:t> 제</a:t>
            </a:r>
            <a:r>
              <a:rPr lang="ko-KR" sz="2400">
                <a:latin typeface="맑은 고딕" charset="0"/>
                <a:ea typeface="맑은 고딕" charset="0"/>
              </a:rPr>
              <a:t>거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6"/>
          <p:cNvSpPr txBox="1">
            <a:spLocks/>
          </p:cNvSpPr>
          <p:nvPr/>
        </p:nvSpPr>
        <p:spPr>
          <a:xfrm rot="0">
            <a:off x="4900930" y="5241290"/>
            <a:ext cx="26885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←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가를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 포함한       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클래스가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다른경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우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2250" y="250190"/>
            <a:ext cx="7493000" cy="1273175"/>
          </a:xfrm>
          <a:prstGeom prst="rect"/>
          <a:noFill/>
        </p:spPr>
      </p:pic>
      <p:sp>
        <p:nvSpPr>
          <p:cNvPr id="4" name="도형 210"/>
          <p:cNvSpPr>
            <a:spLocks/>
          </p:cNvSpPr>
          <p:nvPr/>
        </p:nvSpPr>
        <p:spPr>
          <a:xfrm rot="0">
            <a:off x="7839710" y="295910"/>
            <a:ext cx="520700" cy="1228090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13"/>
          <p:cNvSpPr txBox="1">
            <a:spLocks/>
          </p:cNvSpPr>
          <p:nvPr/>
        </p:nvSpPr>
        <p:spPr>
          <a:xfrm rot="0">
            <a:off x="8718550" y="321945"/>
            <a:ext cx="3477260" cy="1200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⑤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코인명과 현재가를 </a:t>
            </a:r>
            <a:r>
              <a:rPr lang="ko-KR" sz="2400">
                <a:latin typeface="맑은 고딕" charset="0"/>
                <a:ea typeface="맑은 고딕" charset="0"/>
              </a:rPr>
              <a:t>확인하</a:t>
            </a:r>
            <a:r>
              <a:rPr lang="ko-KR" sz="2400">
                <a:latin typeface="맑은 고딕" charset="0"/>
                <a:ea typeface="맑은 고딕" charset="0"/>
              </a:rPr>
              <a:t>며</a:t>
            </a:r>
            <a:r>
              <a:rPr lang="ko-KR" sz="2400">
                <a:latin typeface="맑은 고딕" charset="0"/>
                <a:ea typeface="맑은 고딕" charset="0"/>
              </a:rPr>
              <a:t> </a:t>
            </a:r>
            <a:r>
              <a:rPr lang="ko-KR" sz="2400">
                <a:latin typeface="맑은 고딕" charset="0"/>
                <a:ea typeface="맑은 고딕" charset="0"/>
              </a:rPr>
              <a:t>상·하방알림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기준선</a:t>
            </a:r>
            <a:r>
              <a:rPr lang="ko-KR" sz="2400">
                <a:latin typeface="맑은 고딕" charset="0"/>
                <a:ea typeface="맑은 고딕" charset="0"/>
              </a:rPr>
              <a:t> 설정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6" name="그림 2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0980" y="1586230"/>
            <a:ext cx="8058785" cy="2536190"/>
          </a:xfrm>
          <a:prstGeom prst="rect"/>
          <a:noFill/>
        </p:spPr>
      </p:pic>
      <p:sp>
        <p:nvSpPr>
          <p:cNvPr id="7" name="도형 215"/>
          <p:cNvSpPr>
            <a:spLocks/>
          </p:cNvSpPr>
          <p:nvPr/>
        </p:nvSpPr>
        <p:spPr>
          <a:xfrm rot="0">
            <a:off x="8404225" y="1693545"/>
            <a:ext cx="448945" cy="2401570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17"/>
          <p:cNvSpPr txBox="1">
            <a:spLocks/>
          </p:cNvSpPr>
          <p:nvPr/>
        </p:nvSpPr>
        <p:spPr>
          <a:xfrm>
            <a:off x="8807450" y="2365375"/>
            <a:ext cx="3137535" cy="12001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400">
                <a:latin typeface="맑은 고딕" charset="0"/>
                <a:ea typeface="맑은 고딕" charset="0"/>
              </a:rPr>
              <a:t>⑥</a:t>
            </a:r>
            <a:r>
              <a:rPr lang="ko-KR" sz="2400">
                <a:latin typeface="맑은 고딕" charset="0"/>
                <a:ea typeface="맑은 고딕" charset="0"/>
              </a:rPr>
              <a:t>while</a:t>
            </a:r>
            <a:r>
              <a:rPr lang="ko-KR" sz="2400">
                <a:latin typeface="맑은 고딕" charset="0"/>
                <a:ea typeface="맑은 고딕" charset="0"/>
              </a:rPr>
              <a:t> 1:끝없는작동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   → 현재가 무한  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400">
                <a:latin typeface="맑은 고딕" charset="0"/>
                <a:ea typeface="맑은 고딕" charset="0"/>
              </a:rPr>
              <a:t>       갱신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pic>
        <p:nvPicPr>
          <p:cNvPr id="9" name="그림 2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885" y="4215765"/>
            <a:ext cx="8989060" cy="2522855"/>
          </a:xfrm>
          <a:prstGeom prst="rect"/>
          <a:noFill/>
        </p:spPr>
      </p:pic>
      <p:sp>
        <p:nvSpPr>
          <p:cNvPr id="10" name="도형 219"/>
          <p:cNvSpPr>
            <a:spLocks/>
          </p:cNvSpPr>
          <p:nvPr/>
        </p:nvSpPr>
        <p:spPr>
          <a:xfrm rot="0">
            <a:off x="9264650" y="4283075"/>
            <a:ext cx="520700" cy="896620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21"/>
          <p:cNvSpPr txBox="1">
            <a:spLocks/>
          </p:cNvSpPr>
          <p:nvPr/>
        </p:nvSpPr>
        <p:spPr>
          <a:xfrm rot="0">
            <a:off x="9641205" y="4004945"/>
            <a:ext cx="255397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⑦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현재가≥</a:t>
            </a:r>
            <a:r>
              <a:rPr lang="ko-KR" sz="1800">
                <a:latin typeface="맑은 고딕" charset="0"/>
                <a:ea typeface="맑은 고딕" charset="0"/>
              </a:rPr>
              <a:t>상방선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비교 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성립시 알림 텍스트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출력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222"/>
          <p:cNvSpPr>
            <a:spLocks/>
          </p:cNvSpPr>
          <p:nvPr/>
        </p:nvSpPr>
        <p:spPr>
          <a:xfrm rot="0">
            <a:off x="9283065" y="5232400"/>
            <a:ext cx="528955" cy="1434465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24"/>
          <p:cNvSpPr txBox="1">
            <a:spLocks/>
          </p:cNvSpPr>
          <p:nvPr/>
        </p:nvSpPr>
        <p:spPr>
          <a:xfrm rot="0">
            <a:off x="9658985" y="5304155"/>
            <a:ext cx="228536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⑧</a:t>
            </a:r>
            <a:r>
              <a:rPr lang="ko-KR" sz="1800">
                <a:latin typeface="맑은 고딕" charset="0"/>
                <a:ea typeface="맑은 고딕" charset="0"/>
              </a:rPr>
              <a:t> gtts로 mp3 파일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생성 및 BEEP음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과 </a:t>
            </a:r>
            <a:r>
              <a:rPr lang="ko-KR" sz="1800">
                <a:latin typeface="맑은 고딕" charset="0"/>
                <a:ea typeface="맑은 고딕" charset="0"/>
              </a:rPr>
              <a:t>함께 </a:t>
            </a:r>
            <a:r>
              <a:rPr lang="ko-KR" sz="1800">
                <a:latin typeface="맑은 고딕" charset="0"/>
                <a:ea typeface="맑은 고딕" charset="0"/>
              </a:rPr>
              <a:t>재생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mp3 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/Users/고연국/AppData/Roaming/PolarisOffice/ETemp/24488_6008336/fImage610271238572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905" y="247015"/>
            <a:ext cx="9150350" cy="2576195"/>
          </a:xfrm>
          <a:prstGeom prst="rect"/>
          <a:noFill/>
        </p:spPr>
      </p:pic>
      <p:sp>
        <p:nvSpPr>
          <p:cNvPr id="4" name="텍스트 상자 225"/>
          <p:cNvSpPr txBox="1">
            <a:spLocks/>
          </p:cNvSpPr>
          <p:nvPr/>
        </p:nvSpPr>
        <p:spPr>
          <a:xfrm rot="0">
            <a:off x="9596120" y="151765"/>
            <a:ext cx="255397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⑧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현재가≤</a:t>
            </a:r>
            <a:r>
              <a:rPr lang="ko-KR" sz="1800">
                <a:latin typeface="맑은 고딕" charset="0"/>
                <a:ea typeface="맑은 고딕" charset="0"/>
              </a:rPr>
              <a:t>하방선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비교 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성립시 알림 텍스트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출력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26"/>
          <p:cNvSpPr txBox="1">
            <a:spLocks/>
          </p:cNvSpPr>
          <p:nvPr/>
        </p:nvSpPr>
        <p:spPr>
          <a:xfrm rot="0">
            <a:off x="9587865" y="1344295"/>
            <a:ext cx="234823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⑨</a:t>
            </a:r>
            <a:r>
              <a:rPr lang="ko-KR" sz="1800">
                <a:latin typeface="맑은 고딕" charset="0"/>
                <a:ea typeface="맑은 고딕" charset="0"/>
              </a:rPr>
              <a:t> gtts로 mp3 파일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생성 및 BEEP음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과 </a:t>
            </a:r>
            <a:r>
              <a:rPr lang="ko-KR" sz="1800">
                <a:latin typeface="맑은 고딕" charset="0"/>
                <a:ea typeface="맑은 고딕" charset="0"/>
              </a:rPr>
              <a:t>함께 </a:t>
            </a:r>
            <a:r>
              <a:rPr lang="ko-KR" sz="1800">
                <a:latin typeface="맑은 고딕" charset="0"/>
                <a:ea typeface="맑은 고딕" charset="0"/>
              </a:rPr>
              <a:t>재생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mp3 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227"/>
          <p:cNvSpPr>
            <a:spLocks/>
          </p:cNvSpPr>
          <p:nvPr/>
        </p:nvSpPr>
        <p:spPr>
          <a:xfrm rot="0">
            <a:off x="9103360" y="1298575"/>
            <a:ext cx="645795" cy="1524635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29"/>
          <p:cNvSpPr>
            <a:spLocks/>
          </p:cNvSpPr>
          <p:nvPr/>
        </p:nvSpPr>
        <p:spPr>
          <a:xfrm rot="0">
            <a:off x="9148445" y="340360"/>
            <a:ext cx="520700" cy="896620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230" descr="C:/Users/고연국/AppData/Roaming/PolarisOffice/ETemp/24488_6008336/fImage231561243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3105150"/>
            <a:ext cx="10699115" cy="1205230"/>
          </a:xfrm>
          <a:prstGeom prst="rect"/>
          <a:noFill/>
        </p:spPr>
      </p:pic>
      <p:sp>
        <p:nvSpPr>
          <p:cNvPr id="9" name="도형 231"/>
          <p:cNvSpPr>
            <a:spLocks/>
          </p:cNvSpPr>
          <p:nvPr/>
        </p:nvSpPr>
        <p:spPr>
          <a:xfrm rot="0">
            <a:off x="10716895" y="3154045"/>
            <a:ext cx="304800" cy="1165225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33"/>
          <p:cNvSpPr txBox="1">
            <a:spLocks/>
          </p:cNvSpPr>
          <p:nvPr/>
        </p:nvSpPr>
        <p:spPr>
          <a:xfrm rot="0">
            <a:off x="11012170" y="2822575"/>
            <a:ext cx="12636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⑩</a:t>
            </a:r>
            <a:r>
              <a:rPr lang="ko-KR" sz="1800">
                <a:latin typeface="맑은 고딕" charset="0"/>
                <a:ea typeface="맑은 고딕" charset="0"/>
              </a:rPr>
              <a:t> 박스권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ap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상하방</a:t>
            </a:r>
            <a:r>
              <a:rPr lang="ko-KR"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표</a:t>
            </a:r>
            <a:r>
              <a:rPr lang="ko-KR" sz="1800">
                <a:latin typeface="맑은 고딕" charset="0"/>
                <a:ea typeface="맑은 고딕" charset="0"/>
              </a:rPr>
              <a:t>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SLEEP</a:t>
            </a:r>
            <a:r>
              <a:rPr lang="ko-KR" sz="1800">
                <a:latin typeface="맑은 고딕" charset="0"/>
                <a:ea typeface="맑은 고딕" charset="0"/>
              </a:rPr>
              <a:t> 5초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234" descr="C:/Users/고연국/AppData/Roaming/PolarisOffice/ETemp/24488_6008336/fImage184331246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" y="4534535"/>
            <a:ext cx="5347970" cy="1989455"/>
          </a:xfrm>
          <a:prstGeom prst="rect"/>
          <a:noFill/>
        </p:spPr>
      </p:pic>
      <p:sp>
        <p:nvSpPr>
          <p:cNvPr id="12" name="도형 235"/>
          <p:cNvSpPr>
            <a:spLocks/>
          </p:cNvSpPr>
          <p:nvPr/>
        </p:nvSpPr>
        <p:spPr>
          <a:xfrm rot="0">
            <a:off x="5429885" y="4578350"/>
            <a:ext cx="421640" cy="1900555"/>
          </a:xfrm>
          <a:prstGeom prst="rightBrac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37"/>
          <p:cNvSpPr txBox="1">
            <a:spLocks/>
          </p:cNvSpPr>
          <p:nvPr/>
        </p:nvSpPr>
        <p:spPr>
          <a:xfrm rot="0">
            <a:off x="5806440" y="5071110"/>
            <a:ext cx="16490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⑪</a:t>
            </a:r>
            <a:r>
              <a:rPr lang="ko-KR" sz="1800">
                <a:latin typeface="맑은 고딕" charset="0"/>
                <a:ea typeface="맑은 고딕" charset="0"/>
              </a:rPr>
              <a:t>동작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확인용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다이아몬드 </a:t>
            </a:r>
            <a:r>
              <a:rPr lang="ko-KR" sz="1800">
                <a:latin typeface="맑은 고딕" charset="0"/>
                <a:ea typeface="맑은 고딕" charset="0"/>
              </a:rPr>
              <a:t>인디케이터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2894965" y="2230755"/>
            <a:ext cx="6280785" cy="238442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rtl="0"/>
            <a:r>
              <a:rPr lang="ko-KR" altLang="en-US" sz="7200" u="sng" b="1">
                <a:latin typeface="Calibri Light" charset="0"/>
                <a:ea typeface="맑은 고딕" charset="0"/>
                <a:cs typeface="+mn-cs"/>
              </a:rPr>
              <a:t>실제</a:t>
            </a:r>
            <a:r>
              <a:rPr lang="ko-KR" altLang="en-US" sz="7200" u="sng" b="1">
                <a:latin typeface="+mj-lt"/>
                <a:ea typeface="+mj-ea"/>
                <a:cs typeface="+mn-cs"/>
              </a:rPr>
              <a:t> </a:t>
            </a:r>
            <a:r>
              <a:rPr lang="ko-KR" altLang="en-US" sz="7200" u="sng" b="1">
                <a:latin typeface="+mj-lt"/>
                <a:ea typeface="+mj-ea"/>
                <a:cs typeface="+mn-cs"/>
              </a:rPr>
              <a:t>구동 </a:t>
            </a:r>
            <a:r>
              <a:rPr lang="ko-KR" altLang="en-US" sz="7200" u="sng" b="1">
                <a:latin typeface="+mj-lt"/>
                <a:ea typeface="+mj-ea"/>
                <a:cs typeface="+mn-cs"/>
              </a:rPr>
              <a:t>모습</a:t>
            </a:r>
            <a:endParaRPr lang="ko-KR" altLang="en-US" sz="7200" u="sng" b="1"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1107440" y="4764405"/>
            <a:ext cx="10516870" cy="13563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r" latinLnBrk="0">
              <a:buFontTx/>
              <a:buNone/>
            </a:pPr>
            <a:r>
              <a:rPr lang="ko-KR" altLang="en-US" sz="7200" u="sng" b="1">
                <a:latin typeface="Calibri Light" charset="0"/>
                <a:ea typeface="맑은 고딕" charset="0"/>
                <a:cs typeface="+mj-cs"/>
              </a:rPr>
              <a:t>감사합니다</a:t>
            </a:r>
            <a:endParaRPr lang="ko-KR" altLang="en-US" sz="7200" b="1">
              <a:latin typeface="Calibri Light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186</ep:Words>
  <ep:PresentationFormat/>
  <ep:Paragraphs>43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theme line</vt:lpstr>
      <vt:lpstr>암호화폐 목표가 알림</vt:lpstr>
      <vt:lpstr>개발 배경</vt:lpstr>
      <vt:lpstr>개발 환경</vt:lpstr>
      <vt:lpstr>프로세스 설명</vt:lpstr>
      <vt:lpstr>슬라이드 5</vt:lpstr>
      <vt:lpstr>슬라이드 6</vt:lpstr>
      <vt:lpstr>실제 구동 모습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cze40mm</dc:creator>
  <cp:lastModifiedBy>User</cp:lastModifiedBy>
  <dcterms:modified xsi:type="dcterms:W3CDTF">2023-01-11T05:22:47.858</dcterms:modified>
  <cp:revision>4</cp:revision>
  <dc:title>PowerPoint 프레젠테이션</dc:title>
  <cp:version>0906.0100.01</cp:version>
</cp:coreProperties>
</file>