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6C10-36AC-4026-80F6-98028CDEB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0EF2-556E-4749-92F0-B5143903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1130-50D8-4840-BCA7-910D0627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4F5B-94C5-4673-9E13-5C3FB278909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FBC8-36F9-4A7C-BABD-B67278C7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BCA49-08A6-4234-9CFA-FE19250A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050-808B-4A9F-B5A6-7151B4064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3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0099-D14A-4558-B8D0-91BD867B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0CE30-DEDF-49B0-B62E-3E6552E31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F8E65-3079-40C9-8C9E-4246A65F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4F5B-94C5-4673-9E13-5C3FB278909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AF46A-55B1-46F7-9E25-5A80339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F3CD-F0AB-4897-A46A-C9F70003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050-808B-4A9F-B5A6-7151B4064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2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E093F-89D5-4037-9A40-383645B11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32D75-2405-4697-B40C-6127B3D7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F8C6-3F28-4F71-BBC3-81D12390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4F5B-94C5-4673-9E13-5C3FB278909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97E7-ADFF-4BED-9D35-DABA90F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A97D-884F-4FE5-A1CC-B9D00DE9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050-808B-4A9F-B5A6-7151B4064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11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172A-149D-4C46-A060-1825B7A1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CF0C-6AB2-4618-B3B1-852B6D99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B8A6-FF5A-4647-A430-88B7EDB5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4F5B-94C5-4673-9E13-5C3FB278909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EBCE-8275-4EAC-851D-6C2FC187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F356-2F5D-4AD3-8CD6-EE5D39FE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050-808B-4A9F-B5A6-7151B4064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03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BD3C-20E5-4716-8BB7-1FBE1380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FEFFA-AD6D-4B6B-829B-A8E1B6E2F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355C1-6C39-444B-B857-28BE7F05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4F5B-94C5-4673-9E13-5C3FB278909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35F2F-BDB9-4064-9CA4-40144043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C56DF-4FDD-4EF1-9C4C-DA7E6EB5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050-808B-4A9F-B5A6-7151B4064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90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F264-CB72-486A-874D-D3664202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7DD2-4805-434E-B3E6-2167ED241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8E6AC-706C-4E38-AD6F-D6C8BC77F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FEC54-BBBE-431C-B331-BA51EB66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4F5B-94C5-4673-9E13-5C3FB278909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68531-15FB-44CC-B076-510F0A72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1B892-8A06-4564-B2D8-87D7B77A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050-808B-4A9F-B5A6-7151B4064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28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CFC1-48DE-4DCD-AEC6-43499A5E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41D2B-3F46-4A17-8B82-F425B2367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0258F-8FCE-4636-AC27-719D82C64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0660B-92DC-429C-BF4C-8F03F2F9D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6CF8D-D92D-4EC4-8A00-BED4CAD3A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F4149-337A-47C9-BE43-212A03D8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4F5B-94C5-4673-9E13-5C3FB278909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4DA53-DB65-43AE-8DE9-AEC69F1E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AB0FA-BA5A-4EA5-B4D1-E980B2EB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050-808B-4A9F-B5A6-7151B4064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1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09D8-7037-4F6A-A37B-AEAB4A3E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806BC-E0F4-4E8D-A717-34385BE2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4F5B-94C5-4673-9E13-5C3FB278909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3A987-FBB7-427D-ADB8-3B45EC70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F3CB1-9D41-49C4-8CA4-A61A0C1B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050-808B-4A9F-B5A6-7151B4064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0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42D53-B49C-43DE-846D-76B2F0C4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4F5B-94C5-4673-9E13-5C3FB278909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D0321-15BB-43B7-A59D-EEF254E7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31F01-C3C5-4D68-9736-8E122300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050-808B-4A9F-B5A6-7151B4064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20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2335-AE3B-49D0-928E-35F12FC3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9A7F-AD87-42B0-AC3D-AB1F2058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D1F0A-1C38-4146-918B-CF62633F0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86A1-08F3-4E99-B91A-5CAA403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4F5B-94C5-4673-9E13-5C3FB278909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303E9-4642-4FAA-A860-B59C8020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B27F7-A03E-4E4B-AEA0-252ECF09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050-808B-4A9F-B5A6-7151B4064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52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9A90-6E47-4748-8465-F77D2634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3AF91-AA62-4F0B-B18E-61EED59C9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6E959-8D53-4D97-86F8-34B34AA78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36EAD-F372-492F-AE5A-1A8A8D05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4F5B-94C5-4673-9E13-5C3FB278909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C8E68-4AF0-44D5-BC51-0491222D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47E79-12D3-4E14-B9A5-9D4C5268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8C050-808B-4A9F-B5A6-7151B4064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E7F42-1C99-45CC-9DB3-BD751248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6157-580D-4FAF-B8D1-6AAB172C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A939-D1A1-4DD2-92B7-A8CCC358F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4F5B-94C5-4673-9E13-5C3FB2789091}" type="datetimeFigureOut">
              <a:rPr lang="en-GB" smtClean="0"/>
              <a:t>04/08/2021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80AA5-8AC3-49A4-9A75-FEBAB3211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36C4-3917-43FF-BB98-486E42050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C050-808B-4A9F-B5A6-7151B40646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74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739B-80BD-457C-BD99-FF87A5A39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Colonyal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A3391-C993-4E32-AE87-4CA53288D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…the Community Marketplace for Expats</a:t>
            </a:r>
          </a:p>
          <a:p>
            <a:endParaRPr lang="en-GB" sz="2000" dirty="0"/>
          </a:p>
          <a:p>
            <a:r>
              <a:rPr lang="en-GB" sz="2000" dirty="0"/>
              <a:t>Experience a new world with </a:t>
            </a:r>
            <a:r>
              <a:rPr lang="en-GB" sz="2000" dirty="0" err="1"/>
              <a:t>Colonyal</a:t>
            </a:r>
            <a:r>
              <a:rPr lang="en-GB" sz="2000" dirty="0"/>
              <a:t>!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1AB12-FB86-4D96-A8B2-5321FFCD5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12" y="943957"/>
            <a:ext cx="1097375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2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React? Tipos de Reacts y Ventajas de React - Java desde 0">
            <a:extLst>
              <a:ext uri="{FF2B5EF4-FFF2-40B4-BE49-F238E27FC236}">
                <a16:creationId xmlns:a16="http://schemas.microsoft.com/office/drawing/2014/main" id="{3B3C71FE-F605-4A40-B894-088C40A0F1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310" y="2917484"/>
            <a:ext cx="2557578" cy="102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dux - A predictable state container for JavaScript apps. | Redux">
            <a:extLst>
              <a:ext uri="{FF2B5EF4-FFF2-40B4-BE49-F238E27FC236}">
                <a16:creationId xmlns:a16="http://schemas.microsoft.com/office/drawing/2014/main" id="{1370811B-BF17-466D-8A11-8D488EBF0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565150"/>
            <a:ext cx="38481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mbiar entre bases de datos en PostgreSQL - Álvaro Perdiz">
            <a:extLst>
              <a:ext uri="{FF2B5EF4-FFF2-40B4-BE49-F238E27FC236}">
                <a16:creationId xmlns:a16="http://schemas.microsoft.com/office/drawing/2014/main" id="{9CF39913-B526-4FCD-9AE4-8B66D302C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26997" r="13410" b="26269"/>
          <a:stretch/>
        </p:blipFill>
        <p:spPr bwMode="auto">
          <a:xfrm>
            <a:off x="548480" y="4536993"/>
            <a:ext cx="5143501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utorial Bootstrap en español. Guía completa 🥇">
            <a:extLst>
              <a:ext uri="{FF2B5EF4-FFF2-40B4-BE49-F238E27FC236}">
                <a16:creationId xmlns:a16="http://schemas.microsoft.com/office/drawing/2014/main" id="{98A665E1-4696-4BEC-AF93-4B9FA3433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806450"/>
            <a:ext cx="4057650" cy="191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press - Node.js web application framework">
            <a:extLst>
              <a:ext uri="{FF2B5EF4-FFF2-40B4-BE49-F238E27FC236}">
                <a16:creationId xmlns:a16="http://schemas.microsoft.com/office/drawing/2014/main" id="{6E0F721E-C184-4C44-9892-5E993EEA1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41521"/>
            <a:ext cx="1903363" cy="68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どれを選べばいいの？Stripe Connect の3つのアカウントタイプ | メクマ : シェアリングエコノミー＆マッチング・エンジン">
            <a:extLst>
              <a:ext uri="{FF2B5EF4-FFF2-40B4-BE49-F238E27FC236}">
                <a16:creationId xmlns:a16="http://schemas.microsoft.com/office/drawing/2014/main" id="{E3BB3DCA-87D7-4451-9B16-9EDB6F6CD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499" y="2175496"/>
            <a:ext cx="4958559" cy="26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dis Cache For Speeding Up Your WordPress Website | Serverwise">
            <a:extLst>
              <a:ext uri="{FF2B5EF4-FFF2-40B4-BE49-F238E27FC236}">
                <a16:creationId xmlns:a16="http://schemas.microsoft.com/office/drawing/2014/main" id="{18E5B3C0-6437-4D72-9CDB-C2F5BD8AE9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8" t="30598" r="4427" b="34505"/>
          <a:stretch/>
        </p:blipFill>
        <p:spPr bwMode="auto">
          <a:xfrm>
            <a:off x="6500021" y="4571880"/>
            <a:ext cx="4572000" cy="170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361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Colonyal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Colonyal</dc:title>
  <dc:creator>German B</dc:creator>
  <cp:lastModifiedBy>German B</cp:lastModifiedBy>
  <cp:revision>2</cp:revision>
  <dcterms:created xsi:type="dcterms:W3CDTF">2021-08-04T00:02:01Z</dcterms:created>
  <dcterms:modified xsi:type="dcterms:W3CDTF">2021-08-04T00:51:18Z</dcterms:modified>
</cp:coreProperties>
</file>