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2" r:id="rId4"/>
    <p:sldId id="264" r:id="rId5"/>
    <p:sldId id="261" r:id="rId6"/>
    <p:sldId id="258" r:id="rId7"/>
    <p:sldId id="279" r:id="rId8"/>
    <p:sldId id="288" r:id="rId9"/>
    <p:sldId id="278" r:id="rId10"/>
    <p:sldId id="289" r:id="rId11"/>
    <p:sldId id="265" r:id="rId12"/>
    <p:sldId id="290" r:id="rId13"/>
    <p:sldId id="267" r:id="rId14"/>
    <p:sldId id="266" r:id="rId15"/>
    <p:sldId id="291" r:id="rId16"/>
    <p:sldId id="293" r:id="rId17"/>
    <p:sldId id="284" r:id="rId18"/>
    <p:sldId id="292" r:id="rId19"/>
    <p:sldId id="294" r:id="rId20"/>
    <p:sldId id="297" r:id="rId21"/>
    <p:sldId id="298" r:id="rId22"/>
    <p:sldId id="268" r:id="rId23"/>
    <p:sldId id="299" r:id="rId24"/>
    <p:sldId id="300" r:id="rId25"/>
    <p:sldId id="283" r:id="rId26"/>
    <p:sldId id="301" r:id="rId27"/>
    <p:sldId id="321" r:id="rId28"/>
    <p:sldId id="322" r:id="rId29"/>
    <p:sldId id="269" r:id="rId30"/>
    <p:sldId id="323" r:id="rId31"/>
    <p:sldId id="270" r:id="rId32"/>
    <p:sldId id="324" r:id="rId33"/>
    <p:sldId id="326" r:id="rId34"/>
    <p:sldId id="325" r:id="rId35"/>
    <p:sldId id="328" r:id="rId36"/>
    <p:sldId id="327" r:id="rId37"/>
    <p:sldId id="330" r:id="rId38"/>
    <p:sldId id="329" r:id="rId39"/>
    <p:sldId id="271" r:id="rId40"/>
    <p:sldId id="272" r:id="rId41"/>
    <p:sldId id="303" r:id="rId42"/>
    <p:sldId id="304" r:id="rId43"/>
    <p:sldId id="306" r:id="rId44"/>
    <p:sldId id="307" r:id="rId45"/>
    <p:sldId id="308" r:id="rId46"/>
    <p:sldId id="333" r:id="rId47"/>
    <p:sldId id="334" r:id="rId48"/>
    <p:sldId id="305" r:id="rId49"/>
    <p:sldId id="273" r:id="rId50"/>
    <p:sldId id="332" r:id="rId51"/>
    <p:sldId id="335" r:id="rId52"/>
    <p:sldId id="310" r:id="rId53"/>
    <p:sldId id="315" r:id="rId54"/>
    <p:sldId id="312" r:id="rId55"/>
    <p:sldId id="336" r:id="rId56"/>
    <p:sldId id="337" r:id="rId57"/>
    <p:sldId id="338" r:id="rId58"/>
    <p:sldId id="339" r:id="rId59"/>
    <p:sldId id="263" r:id="rId60"/>
    <p:sldId id="260" r:id="rId61"/>
    <p:sldId id="296" r:id="rId62"/>
    <p:sldId id="276" r:id="rId63"/>
    <p:sldId id="274" r:id="rId64"/>
    <p:sldId id="275" r:id="rId65"/>
  </p:sldIdLst>
  <p:sldSz cx="9144000" cy="6858000" type="screen4x3"/>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C7FF"/>
    <a:srgbClr val="00FCFF"/>
    <a:srgbClr val="00FF73"/>
    <a:srgbClr val="032E60"/>
    <a:srgbClr val="EEC02F"/>
    <a:srgbClr val="F0C230"/>
    <a:srgbClr val="E8BB2E"/>
    <a:srgbClr val="00682B"/>
    <a:srgbClr val="008837"/>
    <a:srgbClr val="BCA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77"/>
    <p:restoredTop sz="94580"/>
  </p:normalViewPr>
  <p:slideViewPr>
    <p:cSldViewPr snapToGrid="0" snapToObjects="1">
      <p:cViewPr>
        <p:scale>
          <a:sx n="95" d="100"/>
          <a:sy n="95" d="100"/>
        </p:scale>
        <p:origin x="1400" y="280"/>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7"/>
            <a:ext cx="6858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7E2F91-226E-7B40-BD24-A2ADDE8676C4}" type="datetimeFigureOut">
              <a:rPr lang="en-US" smtClean="0"/>
              <a:t>6/27/18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C9FA4-2A38-FA44-9BA9-116EFAE9F603}" type="slidenum">
              <a:rPr lang="en-US" smtClean="0"/>
              <a:t>‹#›</a:t>
            </a:fld>
            <a:endParaRPr lang="en-US"/>
          </a:p>
        </p:txBody>
      </p:sp>
    </p:spTree>
    <p:extLst>
      <p:ext uri="{BB962C8B-B14F-4D97-AF65-F5344CB8AC3E}">
        <p14:creationId xmlns:p14="http://schemas.microsoft.com/office/powerpoint/2010/main" val="849084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7E2F91-226E-7B40-BD24-A2ADDE8676C4}" type="datetimeFigureOut">
              <a:rPr lang="en-US" smtClean="0"/>
              <a:t>6/27/18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C9FA4-2A38-FA44-9BA9-116EFAE9F603}" type="slidenum">
              <a:rPr lang="en-US" smtClean="0"/>
              <a:t>‹#›</a:t>
            </a:fld>
            <a:endParaRPr lang="en-US"/>
          </a:p>
        </p:txBody>
      </p:sp>
    </p:spTree>
    <p:extLst>
      <p:ext uri="{BB962C8B-B14F-4D97-AF65-F5344CB8AC3E}">
        <p14:creationId xmlns:p14="http://schemas.microsoft.com/office/powerpoint/2010/main" val="295541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6"/>
            <a:ext cx="1971675" cy="58118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6"/>
            <a:ext cx="5800725" cy="581183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7E2F91-226E-7B40-BD24-A2ADDE8676C4}" type="datetimeFigureOut">
              <a:rPr lang="en-US" smtClean="0"/>
              <a:t>6/27/18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C9FA4-2A38-FA44-9BA9-116EFAE9F603}" type="slidenum">
              <a:rPr lang="en-US" smtClean="0"/>
              <a:t>‹#›</a:t>
            </a:fld>
            <a:endParaRPr lang="en-US"/>
          </a:p>
        </p:txBody>
      </p:sp>
    </p:spTree>
    <p:extLst>
      <p:ext uri="{BB962C8B-B14F-4D97-AF65-F5344CB8AC3E}">
        <p14:creationId xmlns:p14="http://schemas.microsoft.com/office/powerpoint/2010/main" val="2569541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9887" y="210745"/>
            <a:ext cx="7886700" cy="1325563"/>
          </a:xfrm>
        </p:spPr>
        <p:txBody>
          <a:bodyPr/>
          <a:lstStyle/>
          <a:p>
            <a:r>
              <a:rPr lang="en-US"/>
              <a:t>Click to edit Master title style</a:t>
            </a:r>
            <a:endParaRPr lang="en-US" dirty="0"/>
          </a:p>
        </p:txBody>
      </p:sp>
      <p:sp>
        <p:nvSpPr>
          <p:cNvPr id="3" name="Content Placeholder 2"/>
          <p:cNvSpPr>
            <a:spLocks noGrp="1"/>
          </p:cNvSpPr>
          <p:nvPr>
            <p:ph idx="1"/>
          </p:nvPr>
        </p:nvSpPr>
        <p:spPr>
          <a:xfrm>
            <a:off x="534390" y="1389413"/>
            <a:ext cx="8158348" cy="4787551"/>
          </a:xfrm>
        </p:spPr>
        <p:txBody>
          <a:bodyPr/>
          <a:lstStyle>
            <a:lvl1pPr marL="295275" indent="-295275">
              <a:buSzPct val="80000"/>
              <a:buFont typeface="Wingdings" pitchFamily="2" charset="2"/>
              <a:buChar char="Ø"/>
              <a:tabLst/>
              <a:defRPr/>
            </a:lvl1pPr>
            <a:lvl2pPr marL="685783" indent="-228594">
              <a:buFont typeface="Arial" panose="020B0604020202020204" pitchFamily="34" charset="0"/>
              <a:buChar char="•"/>
              <a:defRPr/>
            </a:lvl2pPr>
            <a:lvl3pPr marL="1142971" indent="-228594">
              <a:buSzPct val="80000"/>
              <a:buFont typeface="Courier New" panose="02070309020205020404" pitchFamily="49" charset="0"/>
              <a:buChar char="o"/>
              <a:defRPr/>
            </a:lvl3pPr>
            <a:lvl4pPr marL="1600160" indent="-228594">
              <a:buFont typeface="Wingdings" pitchFamily="2" charset="2"/>
              <a:buChar char="§"/>
              <a:defRPr/>
            </a:lvl4pPr>
            <a:lvl5pPr marL="2057349" indent="-228594">
              <a:buSzPct val="50000"/>
              <a:buFont typeface="Wingdings" pitchFamily="2" charset="2"/>
              <a:buChar char="q"/>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27E2F91-226E-7B40-BD24-A2ADDE8676C4}" type="datetimeFigureOut">
              <a:rPr lang="en-US" smtClean="0"/>
              <a:t>6/27/18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C9FA4-2A38-FA44-9BA9-116EFAE9F603}" type="slidenum">
              <a:rPr lang="en-US" smtClean="0"/>
              <a:t>‹#›</a:t>
            </a:fld>
            <a:endParaRPr lang="en-US"/>
          </a:p>
        </p:txBody>
      </p:sp>
    </p:spTree>
    <p:extLst>
      <p:ext uri="{BB962C8B-B14F-4D97-AF65-F5344CB8AC3E}">
        <p14:creationId xmlns:p14="http://schemas.microsoft.com/office/powerpoint/2010/main" val="1041390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0"/>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27E2F91-226E-7B40-BD24-A2ADDE8676C4}" type="datetimeFigureOut">
              <a:rPr lang="en-US" smtClean="0"/>
              <a:t>6/27/18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C9FA4-2A38-FA44-9BA9-116EFAE9F603}" type="slidenum">
              <a:rPr lang="en-US" smtClean="0"/>
              <a:t>‹#›</a:t>
            </a:fld>
            <a:endParaRPr lang="en-US"/>
          </a:p>
        </p:txBody>
      </p:sp>
    </p:spTree>
    <p:extLst>
      <p:ext uri="{BB962C8B-B14F-4D97-AF65-F5344CB8AC3E}">
        <p14:creationId xmlns:p14="http://schemas.microsoft.com/office/powerpoint/2010/main" val="754314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7E2F91-226E-7B40-BD24-A2ADDE8676C4}" type="datetimeFigureOut">
              <a:rPr lang="en-US" smtClean="0"/>
              <a:t>6/27/18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C9FA4-2A38-FA44-9BA9-116EFAE9F603}" type="slidenum">
              <a:rPr lang="en-US" smtClean="0"/>
              <a:t>‹#›</a:t>
            </a:fld>
            <a:endParaRPr lang="en-US"/>
          </a:p>
        </p:txBody>
      </p:sp>
    </p:spTree>
    <p:extLst>
      <p:ext uri="{BB962C8B-B14F-4D97-AF65-F5344CB8AC3E}">
        <p14:creationId xmlns:p14="http://schemas.microsoft.com/office/powerpoint/2010/main" val="3229050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7E2F91-226E-7B40-BD24-A2ADDE8676C4}" type="datetimeFigureOut">
              <a:rPr lang="en-US" smtClean="0"/>
              <a:t>6/27/18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8C9FA4-2A38-FA44-9BA9-116EFAE9F603}" type="slidenum">
              <a:rPr lang="en-US" smtClean="0"/>
              <a:t>‹#›</a:t>
            </a:fld>
            <a:endParaRPr lang="en-US"/>
          </a:p>
        </p:txBody>
      </p:sp>
    </p:spTree>
    <p:extLst>
      <p:ext uri="{BB962C8B-B14F-4D97-AF65-F5344CB8AC3E}">
        <p14:creationId xmlns:p14="http://schemas.microsoft.com/office/powerpoint/2010/main" val="1576840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7E2F91-226E-7B40-BD24-A2ADDE8676C4}" type="datetimeFigureOut">
              <a:rPr lang="en-US" smtClean="0"/>
              <a:t>6/27/18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C9FA4-2A38-FA44-9BA9-116EFAE9F603}" type="slidenum">
              <a:rPr lang="en-US" smtClean="0"/>
              <a:t>‹#›</a:t>
            </a:fld>
            <a:endParaRPr lang="en-US"/>
          </a:p>
        </p:txBody>
      </p:sp>
    </p:spTree>
    <p:extLst>
      <p:ext uri="{BB962C8B-B14F-4D97-AF65-F5344CB8AC3E}">
        <p14:creationId xmlns:p14="http://schemas.microsoft.com/office/powerpoint/2010/main" val="3176574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7E2F91-226E-7B40-BD24-A2ADDE8676C4}" type="datetimeFigureOut">
              <a:rPr lang="en-US" smtClean="0"/>
              <a:t>6/27/18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8C9FA4-2A38-FA44-9BA9-116EFAE9F603}" type="slidenum">
              <a:rPr lang="en-US" smtClean="0"/>
              <a:t>‹#›</a:t>
            </a:fld>
            <a:endParaRPr lang="en-US"/>
          </a:p>
        </p:txBody>
      </p:sp>
    </p:spTree>
    <p:extLst>
      <p:ext uri="{BB962C8B-B14F-4D97-AF65-F5344CB8AC3E}">
        <p14:creationId xmlns:p14="http://schemas.microsoft.com/office/powerpoint/2010/main" val="290488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1"/>
            <a:ext cx="2949178"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27E2F91-226E-7B40-BD24-A2ADDE8676C4}" type="datetimeFigureOut">
              <a:rPr lang="en-US" smtClean="0"/>
              <a:t>6/27/18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C9FA4-2A38-FA44-9BA9-116EFAE9F603}" type="slidenum">
              <a:rPr lang="en-US" smtClean="0"/>
              <a:t>‹#›</a:t>
            </a:fld>
            <a:endParaRPr lang="en-US"/>
          </a:p>
        </p:txBody>
      </p:sp>
    </p:spTree>
    <p:extLst>
      <p:ext uri="{BB962C8B-B14F-4D97-AF65-F5344CB8AC3E}">
        <p14:creationId xmlns:p14="http://schemas.microsoft.com/office/powerpoint/2010/main" val="1085134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1"/>
            <a:ext cx="2949178"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27E2F91-226E-7B40-BD24-A2ADDE8676C4}" type="datetimeFigureOut">
              <a:rPr lang="en-US" smtClean="0"/>
              <a:t>6/27/18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C9FA4-2A38-FA44-9BA9-116EFAE9F603}" type="slidenum">
              <a:rPr lang="en-US" smtClean="0"/>
              <a:t>‹#›</a:t>
            </a:fld>
            <a:endParaRPr lang="en-US"/>
          </a:p>
        </p:txBody>
      </p:sp>
    </p:spTree>
    <p:extLst>
      <p:ext uri="{BB962C8B-B14F-4D97-AF65-F5344CB8AC3E}">
        <p14:creationId xmlns:p14="http://schemas.microsoft.com/office/powerpoint/2010/main" val="3757745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14E638C-38ED-5F4D-BBD8-5F4556305BB5}"/>
              </a:ext>
            </a:extLst>
          </p:cNvPr>
          <p:cNvPicPr>
            <a:picLocks noChangeAspect="1"/>
          </p:cNvPicPr>
          <p:nvPr userDrawn="1"/>
        </p:nvPicPr>
        <p:blipFill>
          <a:blip r:embed="rId13"/>
          <a:stretch>
            <a:fillRect/>
          </a:stretch>
        </p:blipFill>
        <p:spPr>
          <a:xfrm>
            <a:off x="0" y="0"/>
            <a:ext cx="9144000" cy="463138"/>
          </a:xfrm>
          <a:prstGeom prst="rect">
            <a:avLst/>
          </a:prstGeom>
        </p:spPr>
      </p:pic>
      <p:pic>
        <p:nvPicPr>
          <p:cNvPr id="8" name="Picture 7">
            <a:extLst>
              <a:ext uri="{FF2B5EF4-FFF2-40B4-BE49-F238E27FC236}">
                <a16:creationId xmlns:a16="http://schemas.microsoft.com/office/drawing/2014/main" id="{733544C1-75A2-A84D-BB26-9700921DC6D2}"/>
              </a:ext>
            </a:extLst>
          </p:cNvPr>
          <p:cNvPicPr>
            <a:picLocks noChangeAspect="1"/>
          </p:cNvPicPr>
          <p:nvPr userDrawn="1"/>
        </p:nvPicPr>
        <p:blipFill>
          <a:blip r:embed="rId14"/>
          <a:stretch>
            <a:fillRect/>
          </a:stretch>
        </p:blipFill>
        <p:spPr>
          <a:xfrm>
            <a:off x="7918590" y="0"/>
            <a:ext cx="1225410" cy="1306286"/>
          </a:xfrm>
          <a:prstGeom prst="rect">
            <a:avLst/>
          </a:prstGeom>
        </p:spPr>
      </p:pic>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7E2F91-226E-7B40-BD24-A2ADDE8676C4}" type="datetimeFigureOut">
              <a:rPr lang="en-US" smtClean="0"/>
              <a:t>6/27/18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8C9FA4-2A38-FA44-9BA9-116EFAE9F603}" type="slidenum">
              <a:rPr lang="en-US" smtClean="0"/>
              <a:t>‹#›</a:t>
            </a:fld>
            <a:endParaRPr lang="en-US"/>
          </a:p>
        </p:txBody>
      </p:sp>
    </p:spTree>
    <p:extLst>
      <p:ext uri="{BB962C8B-B14F-4D97-AF65-F5344CB8AC3E}">
        <p14:creationId xmlns:p14="http://schemas.microsoft.com/office/powerpoint/2010/main" val="2294336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377" rtl="0" eaLnBrk="1" latinLnBrk="0" hangingPunct="1">
        <a:lnSpc>
          <a:spcPct val="90000"/>
        </a:lnSpc>
        <a:spcBef>
          <a:spcPct val="0"/>
        </a:spcBef>
        <a:buNone/>
        <a:defRPr sz="4400" kern="1200">
          <a:solidFill>
            <a:schemeClr val="tx1"/>
          </a:solidFill>
          <a:latin typeface="Helvetica" pitchFamily="2" charset="0"/>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scm.com/book/en/v2/Getting-Started-Installing-Git" TargetMode="External"/><Relationship Id="rId2" Type="http://schemas.openxmlformats.org/officeDocument/2006/relationships/hyperlink" Target="https://git-scm.co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education.github.com/"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www.youtube.com/redirect?q=https%3A%2F%2Fgit-scm.com%2Fbook%2Fen%2Fv2&amp;v=uR6G2v_WsRA&amp;redir_token=BKCIINxHxI4ZlLuzqXquPLztJ1d8MTUzMDE1NjM1OUAxNTMwMDY5OTU5&amp;event=video_description" TargetMode="External"/><Relationship Id="rId2" Type="http://schemas.openxmlformats.org/officeDocument/2006/relationships/hyperlink" Target="https://git-scm.com/doc" TargetMode="External"/><Relationship Id="rId1" Type="http://schemas.openxmlformats.org/officeDocument/2006/relationships/slideLayout" Target="../slideLayouts/slideLayout2.xml"/><Relationship Id="rId6" Type="http://schemas.openxmlformats.org/officeDocument/2006/relationships/hyperlink" Target="http://learngitbranching.js.org/" TargetMode="External"/><Relationship Id="rId5" Type="http://schemas.openxmlformats.org/officeDocument/2006/relationships/hyperlink" Target="https://marklodato.github.io/visual-git-guide" TargetMode="External"/><Relationship Id="rId4" Type="http://schemas.openxmlformats.org/officeDocument/2006/relationships/hyperlink" Target="https://git-scm.com/book/en/v2"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787C674-ABD2-F349-9360-93D54C63C37D}"/>
              </a:ext>
            </a:extLst>
          </p:cNvPr>
          <p:cNvPicPr>
            <a:picLocks/>
          </p:cNvPicPr>
          <p:nvPr/>
        </p:nvPicPr>
        <p:blipFill>
          <a:blip r:embed="rId2"/>
          <a:stretch>
            <a:fillRect/>
          </a:stretch>
        </p:blipFill>
        <p:spPr>
          <a:xfrm rot="5400000">
            <a:off x="6135389" y="3849390"/>
            <a:ext cx="5550877" cy="466344"/>
          </a:xfrm>
          <a:prstGeom prst="rect">
            <a:avLst/>
          </a:prstGeom>
        </p:spPr>
      </p:pic>
      <p:pic>
        <p:nvPicPr>
          <p:cNvPr id="5" name="Picture 4">
            <a:extLst>
              <a:ext uri="{FF2B5EF4-FFF2-40B4-BE49-F238E27FC236}">
                <a16:creationId xmlns:a16="http://schemas.microsoft.com/office/drawing/2014/main" id="{1B2AB399-56D5-7F4D-9210-CF90CB1698E3}"/>
              </a:ext>
            </a:extLst>
          </p:cNvPr>
          <p:cNvPicPr>
            <a:picLocks/>
          </p:cNvPicPr>
          <p:nvPr/>
        </p:nvPicPr>
        <p:blipFill>
          <a:blip r:embed="rId2"/>
          <a:stretch>
            <a:fillRect/>
          </a:stretch>
        </p:blipFill>
        <p:spPr>
          <a:xfrm rot="10800000">
            <a:off x="0" y="6391656"/>
            <a:ext cx="9144000" cy="466344"/>
          </a:xfrm>
          <a:prstGeom prst="rect">
            <a:avLst/>
          </a:prstGeom>
        </p:spPr>
      </p:pic>
      <p:sp>
        <p:nvSpPr>
          <p:cNvPr id="2" name="Title 1">
            <a:extLst>
              <a:ext uri="{FF2B5EF4-FFF2-40B4-BE49-F238E27FC236}">
                <a16:creationId xmlns:a16="http://schemas.microsoft.com/office/drawing/2014/main" id="{7A082BF2-76EB-0F49-B4F2-8518F78F4747}"/>
              </a:ext>
            </a:extLst>
          </p:cNvPr>
          <p:cNvSpPr>
            <a:spLocks noGrp="1"/>
          </p:cNvSpPr>
          <p:nvPr>
            <p:ph type="ctrTitle"/>
          </p:nvPr>
        </p:nvSpPr>
        <p:spPr>
          <a:xfrm>
            <a:off x="614730" y="1014079"/>
            <a:ext cx="7914540" cy="2387600"/>
          </a:xfrm>
        </p:spPr>
        <p:txBody>
          <a:bodyPr/>
          <a:lstStyle/>
          <a:p>
            <a:r>
              <a:rPr lang="en-US" dirty="0"/>
              <a:t>GitHub Group Meeting</a:t>
            </a:r>
          </a:p>
        </p:txBody>
      </p:sp>
      <p:sp>
        <p:nvSpPr>
          <p:cNvPr id="3" name="Subtitle 2">
            <a:extLst>
              <a:ext uri="{FF2B5EF4-FFF2-40B4-BE49-F238E27FC236}">
                <a16:creationId xmlns:a16="http://schemas.microsoft.com/office/drawing/2014/main" id="{311C68EE-88B4-8A4E-99CC-AD1C7A0A76E4}"/>
              </a:ext>
            </a:extLst>
          </p:cNvPr>
          <p:cNvSpPr>
            <a:spLocks noGrp="1"/>
          </p:cNvSpPr>
          <p:nvPr>
            <p:ph type="subTitle" idx="1"/>
          </p:nvPr>
        </p:nvSpPr>
        <p:spPr/>
        <p:txBody>
          <a:bodyPr/>
          <a:lstStyle/>
          <a:p>
            <a:r>
              <a:rPr lang="en-US" dirty="0"/>
              <a:t>Ellen Mulvihill</a:t>
            </a:r>
          </a:p>
          <a:p>
            <a:r>
              <a:rPr lang="en-US" dirty="0"/>
              <a:t>6/28/18</a:t>
            </a:r>
          </a:p>
        </p:txBody>
      </p:sp>
      <p:pic>
        <p:nvPicPr>
          <p:cNvPr id="8" name="Picture 7">
            <a:extLst>
              <a:ext uri="{FF2B5EF4-FFF2-40B4-BE49-F238E27FC236}">
                <a16:creationId xmlns:a16="http://schemas.microsoft.com/office/drawing/2014/main" id="{0B19D5E5-A31F-C64C-A720-3883B2654791}"/>
              </a:ext>
            </a:extLst>
          </p:cNvPr>
          <p:cNvPicPr>
            <a:picLocks/>
          </p:cNvPicPr>
          <p:nvPr/>
        </p:nvPicPr>
        <p:blipFill>
          <a:blip r:embed="rId2"/>
          <a:stretch>
            <a:fillRect/>
          </a:stretch>
        </p:blipFill>
        <p:spPr>
          <a:xfrm rot="16200000">
            <a:off x="-3122676" y="3268980"/>
            <a:ext cx="6711696" cy="466344"/>
          </a:xfrm>
          <a:prstGeom prst="rect">
            <a:avLst/>
          </a:prstGeom>
        </p:spPr>
      </p:pic>
      <p:sp>
        <p:nvSpPr>
          <p:cNvPr id="9" name="Rectangle 8">
            <a:extLst>
              <a:ext uri="{FF2B5EF4-FFF2-40B4-BE49-F238E27FC236}">
                <a16:creationId xmlns:a16="http://schemas.microsoft.com/office/drawing/2014/main" id="{FEC1D86A-B146-8346-942E-E64A4C5DFA64}"/>
              </a:ext>
            </a:extLst>
          </p:cNvPr>
          <p:cNvSpPr>
            <a:spLocks noChangeAspect="1"/>
          </p:cNvSpPr>
          <p:nvPr/>
        </p:nvSpPr>
        <p:spPr>
          <a:xfrm>
            <a:off x="0" y="0"/>
            <a:ext cx="466344" cy="466344"/>
          </a:xfrm>
          <a:prstGeom prst="rect">
            <a:avLst/>
          </a:prstGeom>
          <a:gradFill>
            <a:gsLst>
              <a:gs pos="53000">
                <a:srgbClr val="032E60"/>
              </a:gs>
              <a:gs pos="97000">
                <a:schemeClr val="bg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22A429F-48A0-8341-BB7A-8B7D67E3827D}"/>
              </a:ext>
            </a:extLst>
          </p:cNvPr>
          <p:cNvSpPr>
            <a:spLocks noChangeAspect="1"/>
          </p:cNvSpPr>
          <p:nvPr/>
        </p:nvSpPr>
        <p:spPr>
          <a:xfrm rot="16200000">
            <a:off x="0" y="6391656"/>
            <a:ext cx="466344" cy="466344"/>
          </a:xfrm>
          <a:prstGeom prst="rect">
            <a:avLst/>
          </a:prstGeom>
          <a:gradFill>
            <a:gsLst>
              <a:gs pos="53000">
                <a:srgbClr val="032E60"/>
              </a:gs>
              <a:gs pos="97000">
                <a:schemeClr val="bg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8FEA0FB-55E9-1C4D-A2F9-CB202F768DD3}"/>
              </a:ext>
            </a:extLst>
          </p:cNvPr>
          <p:cNvSpPr>
            <a:spLocks noChangeAspect="1"/>
          </p:cNvSpPr>
          <p:nvPr/>
        </p:nvSpPr>
        <p:spPr>
          <a:xfrm rot="10800000">
            <a:off x="8677656" y="6391656"/>
            <a:ext cx="466344" cy="466344"/>
          </a:xfrm>
          <a:prstGeom prst="rect">
            <a:avLst/>
          </a:prstGeom>
          <a:gradFill>
            <a:gsLst>
              <a:gs pos="53000">
                <a:srgbClr val="032E60"/>
              </a:gs>
              <a:gs pos="97000">
                <a:schemeClr val="bg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6620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F2F48-0F72-7143-96A9-84567C05B812}"/>
              </a:ext>
            </a:extLst>
          </p:cNvPr>
          <p:cNvSpPr>
            <a:spLocks noGrp="1"/>
          </p:cNvSpPr>
          <p:nvPr>
            <p:ph type="title"/>
          </p:nvPr>
        </p:nvSpPr>
        <p:spPr>
          <a:xfrm>
            <a:off x="84221" y="221527"/>
            <a:ext cx="7886700" cy="1325563"/>
          </a:xfrm>
        </p:spPr>
        <p:txBody>
          <a:bodyPr>
            <a:normAutofit/>
          </a:bodyPr>
          <a:lstStyle/>
          <a:p>
            <a:r>
              <a:rPr lang="en-US" dirty="0"/>
              <a:t>Current State</a:t>
            </a:r>
          </a:p>
        </p:txBody>
      </p:sp>
      <p:sp>
        <p:nvSpPr>
          <p:cNvPr id="4" name="Rectangle 3">
            <a:extLst>
              <a:ext uri="{FF2B5EF4-FFF2-40B4-BE49-F238E27FC236}">
                <a16:creationId xmlns:a16="http://schemas.microsoft.com/office/drawing/2014/main" id="{106866F6-174E-B746-AB10-A91F05F89681}"/>
              </a:ext>
            </a:extLst>
          </p:cNvPr>
          <p:cNvSpPr/>
          <p:nvPr/>
        </p:nvSpPr>
        <p:spPr>
          <a:xfrm>
            <a:off x="189649" y="1594884"/>
            <a:ext cx="1937713" cy="4869711"/>
          </a:xfrm>
          <a:prstGeom prst="rect">
            <a:avLst/>
          </a:prstGeom>
          <a:solidFill>
            <a:srgbClr val="032E60"/>
          </a:solidFill>
          <a:ln w="57150">
            <a:solidFill>
              <a:srgbClr val="FECE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343A63B-6771-E64B-9713-728A7D762E84}"/>
              </a:ext>
            </a:extLst>
          </p:cNvPr>
          <p:cNvSpPr/>
          <p:nvPr/>
        </p:nvSpPr>
        <p:spPr>
          <a:xfrm>
            <a:off x="6932427" y="1637414"/>
            <a:ext cx="1935427" cy="4873752"/>
          </a:xfrm>
          <a:prstGeom prst="rect">
            <a:avLst/>
          </a:prstGeom>
          <a:solidFill>
            <a:srgbClr val="FECE31"/>
          </a:solidFill>
          <a:ln w="57150">
            <a:solidFill>
              <a:srgbClr val="032E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2E60"/>
              </a:solidFill>
            </a:endParaRPr>
          </a:p>
        </p:txBody>
      </p:sp>
      <p:sp>
        <p:nvSpPr>
          <p:cNvPr id="6" name="Rectangle 5">
            <a:extLst>
              <a:ext uri="{FF2B5EF4-FFF2-40B4-BE49-F238E27FC236}">
                <a16:creationId xmlns:a16="http://schemas.microsoft.com/office/drawing/2014/main" id="{165539D3-DFC5-834C-B972-C4510BA6CA4D}"/>
              </a:ext>
            </a:extLst>
          </p:cNvPr>
          <p:cNvSpPr/>
          <p:nvPr/>
        </p:nvSpPr>
        <p:spPr>
          <a:xfrm>
            <a:off x="2487308" y="1594884"/>
            <a:ext cx="1938528" cy="4901184"/>
          </a:xfrm>
          <a:prstGeom prst="rect">
            <a:avLst/>
          </a:prstGeom>
          <a:solidFill>
            <a:srgbClr val="7030A0"/>
          </a:solidFill>
          <a:ln w="57150">
            <a:solidFill>
              <a:srgbClr val="D3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B442AB3-4B8F-6E43-ADE2-3C4A973D8855}"/>
              </a:ext>
            </a:extLst>
          </p:cNvPr>
          <p:cNvSpPr/>
          <p:nvPr/>
        </p:nvSpPr>
        <p:spPr>
          <a:xfrm>
            <a:off x="4720856" y="1616149"/>
            <a:ext cx="1938528" cy="4873752"/>
          </a:xfrm>
          <a:prstGeom prst="rect">
            <a:avLst/>
          </a:prstGeom>
          <a:solidFill>
            <a:srgbClr val="00682B"/>
          </a:solid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63F8D78E-4CDE-AC41-BAC8-7C37F802829F}"/>
              </a:ext>
            </a:extLst>
          </p:cNvPr>
          <p:cNvSpPr>
            <a:spLocks noGrp="1"/>
          </p:cNvSpPr>
          <p:nvPr>
            <p:ph idx="1"/>
          </p:nvPr>
        </p:nvSpPr>
        <p:spPr>
          <a:xfrm>
            <a:off x="233916" y="2658139"/>
            <a:ext cx="1871330" cy="3806456"/>
          </a:xfrm>
        </p:spPr>
        <p:txBody>
          <a:bodyPr anchor="ctr">
            <a:normAutofit/>
          </a:bodyPr>
          <a:lstStyle/>
          <a:p>
            <a:pPr marL="0" indent="0" algn="ctr">
              <a:spcBef>
                <a:spcPts val="0"/>
              </a:spcBef>
              <a:buNone/>
            </a:pPr>
            <a:r>
              <a:rPr lang="en-US" dirty="0">
                <a:solidFill>
                  <a:schemeClr val="bg1"/>
                </a:solidFill>
              </a:rPr>
              <a:t>README</a:t>
            </a:r>
          </a:p>
          <a:p>
            <a:pPr marL="0" indent="0" algn="ctr">
              <a:spcBef>
                <a:spcPts val="0"/>
              </a:spcBef>
              <a:buNone/>
            </a:pPr>
            <a:r>
              <a:rPr lang="en-US" dirty="0">
                <a:solidFill>
                  <a:schemeClr val="bg1"/>
                </a:solidFill>
              </a:rPr>
              <a:t>.</a:t>
            </a:r>
            <a:r>
              <a:rPr lang="en-US" dirty="0" err="1">
                <a:solidFill>
                  <a:schemeClr val="bg1"/>
                </a:solidFill>
              </a:rPr>
              <a:t>gitignore</a:t>
            </a:r>
            <a:endParaRPr lang="en-US" dirty="0">
              <a:solidFill>
                <a:schemeClr val="bg1"/>
              </a:solidFill>
            </a:endParaRPr>
          </a:p>
          <a:p>
            <a:pPr marL="0" indent="0" algn="ctr">
              <a:spcBef>
                <a:spcPts val="0"/>
              </a:spcBef>
              <a:buNone/>
            </a:pPr>
            <a:r>
              <a:rPr lang="en-US" dirty="0" err="1">
                <a:solidFill>
                  <a:schemeClr val="bg1"/>
                </a:solidFill>
              </a:rPr>
              <a:t>Ellen.txt</a:t>
            </a:r>
            <a:endParaRPr lang="en-US" dirty="0">
              <a:solidFill>
                <a:schemeClr val="bg1"/>
              </a:solidFill>
            </a:endParaRPr>
          </a:p>
        </p:txBody>
      </p:sp>
      <p:sp>
        <p:nvSpPr>
          <p:cNvPr id="8" name="Content Placeholder 2">
            <a:extLst>
              <a:ext uri="{FF2B5EF4-FFF2-40B4-BE49-F238E27FC236}">
                <a16:creationId xmlns:a16="http://schemas.microsoft.com/office/drawing/2014/main" id="{A70300B1-3E9C-B944-87E8-E0FC942C97F6}"/>
              </a:ext>
            </a:extLst>
          </p:cNvPr>
          <p:cNvSpPr txBox="1">
            <a:spLocks/>
          </p:cNvSpPr>
          <p:nvPr/>
        </p:nvSpPr>
        <p:spPr>
          <a:xfrm>
            <a:off x="6953692" y="2636875"/>
            <a:ext cx="1903139" cy="389151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itchFamily="2" charset="2"/>
              <a:buNone/>
            </a:pPr>
            <a:r>
              <a:rPr lang="en-US" dirty="0">
                <a:solidFill>
                  <a:srgbClr val="032E60"/>
                </a:solidFill>
              </a:rPr>
              <a:t>README</a:t>
            </a:r>
          </a:p>
        </p:txBody>
      </p:sp>
      <p:sp>
        <p:nvSpPr>
          <p:cNvPr id="9" name="Content Placeholder 2">
            <a:extLst>
              <a:ext uri="{FF2B5EF4-FFF2-40B4-BE49-F238E27FC236}">
                <a16:creationId xmlns:a16="http://schemas.microsoft.com/office/drawing/2014/main" id="{577A82F3-5DF7-C34C-8FDE-E0FB814C405C}"/>
              </a:ext>
            </a:extLst>
          </p:cNvPr>
          <p:cNvSpPr txBox="1">
            <a:spLocks/>
          </p:cNvSpPr>
          <p:nvPr/>
        </p:nvSpPr>
        <p:spPr>
          <a:xfrm>
            <a:off x="2509284" y="1570574"/>
            <a:ext cx="1701210" cy="113009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3200" i="1" dirty="0">
                <a:solidFill>
                  <a:schemeClr val="bg1"/>
                </a:solidFill>
              </a:rPr>
              <a:t>Index/</a:t>
            </a:r>
          </a:p>
          <a:p>
            <a:pPr marL="0" indent="0">
              <a:lnSpc>
                <a:spcPct val="100000"/>
              </a:lnSpc>
              <a:spcBef>
                <a:spcPts val="0"/>
              </a:spcBef>
              <a:buFont typeface="Wingdings" pitchFamily="2" charset="2"/>
              <a:buNone/>
            </a:pPr>
            <a:r>
              <a:rPr lang="en-US" sz="3200" i="1" dirty="0">
                <a:solidFill>
                  <a:schemeClr val="bg1"/>
                </a:solidFill>
              </a:rPr>
              <a:t>Stage</a:t>
            </a:r>
            <a:r>
              <a:rPr lang="en-US" dirty="0">
                <a:solidFill>
                  <a:schemeClr val="bg1"/>
                </a:solidFill>
              </a:rPr>
              <a:t> </a:t>
            </a:r>
          </a:p>
        </p:txBody>
      </p:sp>
      <p:sp>
        <p:nvSpPr>
          <p:cNvPr id="11" name="Content Placeholder 2">
            <a:extLst>
              <a:ext uri="{FF2B5EF4-FFF2-40B4-BE49-F238E27FC236}">
                <a16:creationId xmlns:a16="http://schemas.microsoft.com/office/drawing/2014/main" id="{183680EC-BB1B-B648-ADC1-F2FB8839B88A}"/>
              </a:ext>
            </a:extLst>
          </p:cNvPr>
          <p:cNvSpPr txBox="1">
            <a:spLocks/>
          </p:cNvSpPr>
          <p:nvPr/>
        </p:nvSpPr>
        <p:spPr>
          <a:xfrm>
            <a:off x="4759935" y="1571009"/>
            <a:ext cx="1725925" cy="1129661"/>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3200" i="1" dirty="0">
                <a:solidFill>
                  <a:schemeClr val="bg1"/>
                </a:solidFill>
              </a:rPr>
              <a:t>Local Repo</a:t>
            </a:r>
            <a:endParaRPr lang="en-US" sz="2400" i="1" dirty="0">
              <a:solidFill>
                <a:schemeClr val="bg1"/>
              </a:solidFill>
            </a:endParaRPr>
          </a:p>
        </p:txBody>
      </p:sp>
      <p:sp>
        <p:nvSpPr>
          <p:cNvPr id="23" name="Content Placeholder 2">
            <a:extLst>
              <a:ext uri="{FF2B5EF4-FFF2-40B4-BE49-F238E27FC236}">
                <a16:creationId xmlns:a16="http://schemas.microsoft.com/office/drawing/2014/main" id="{1231C71F-8D1E-8743-93F4-B48001F79F66}"/>
              </a:ext>
            </a:extLst>
          </p:cNvPr>
          <p:cNvSpPr txBox="1">
            <a:spLocks/>
          </p:cNvSpPr>
          <p:nvPr/>
        </p:nvSpPr>
        <p:spPr>
          <a:xfrm>
            <a:off x="199406" y="1644948"/>
            <a:ext cx="1863310" cy="1022683"/>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Wingdings" pitchFamily="2" charset="2"/>
              <a:buNone/>
            </a:pPr>
            <a:r>
              <a:rPr lang="en-US" sz="3200" i="1" dirty="0">
                <a:solidFill>
                  <a:schemeClr val="bg1"/>
                </a:solidFill>
              </a:rPr>
              <a:t>Working Tree</a:t>
            </a:r>
          </a:p>
        </p:txBody>
      </p:sp>
      <p:sp>
        <p:nvSpPr>
          <p:cNvPr id="24" name="Content Placeholder 2">
            <a:extLst>
              <a:ext uri="{FF2B5EF4-FFF2-40B4-BE49-F238E27FC236}">
                <a16:creationId xmlns:a16="http://schemas.microsoft.com/office/drawing/2014/main" id="{6C413845-2C7B-C848-BAA2-D939013427E1}"/>
              </a:ext>
            </a:extLst>
          </p:cNvPr>
          <p:cNvSpPr txBox="1">
            <a:spLocks/>
          </p:cNvSpPr>
          <p:nvPr/>
        </p:nvSpPr>
        <p:spPr>
          <a:xfrm>
            <a:off x="7021186" y="1697535"/>
            <a:ext cx="2122814" cy="882316"/>
          </a:xfrm>
          <a:prstGeom prst="rect">
            <a:avLst/>
          </a:prstGeom>
        </p:spPr>
        <p:txBody>
          <a:bodyPr vert="horz" lIns="91440" tIns="45720" rIns="91440" bIns="45720" rtlCol="0" anchor="ctr">
            <a:normAutofit fontScale="92500" lnSpcReduction="10000"/>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itchFamily="2" charset="2"/>
              <a:buNone/>
            </a:pPr>
            <a:r>
              <a:rPr lang="en-US" sz="3300" i="1" dirty="0">
                <a:solidFill>
                  <a:srgbClr val="032E60"/>
                </a:solidFill>
              </a:rPr>
              <a:t>Remote Repo</a:t>
            </a:r>
            <a:endParaRPr lang="en-US" sz="2400" i="1" dirty="0">
              <a:solidFill>
                <a:srgbClr val="032E60"/>
              </a:solidFill>
            </a:endParaRPr>
          </a:p>
        </p:txBody>
      </p:sp>
      <p:sp>
        <p:nvSpPr>
          <p:cNvPr id="25" name="Content Placeholder 2">
            <a:extLst>
              <a:ext uri="{FF2B5EF4-FFF2-40B4-BE49-F238E27FC236}">
                <a16:creationId xmlns:a16="http://schemas.microsoft.com/office/drawing/2014/main" id="{0B73202A-8CFE-5F43-B917-50C6B35E39B7}"/>
              </a:ext>
            </a:extLst>
          </p:cNvPr>
          <p:cNvSpPr txBox="1">
            <a:spLocks/>
          </p:cNvSpPr>
          <p:nvPr/>
        </p:nvSpPr>
        <p:spPr>
          <a:xfrm>
            <a:off x="4745664" y="2746744"/>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r>
              <a:rPr lang="en-US">
                <a:solidFill>
                  <a:schemeClr val="bg1"/>
                </a:solidFill>
              </a:rPr>
              <a:t>README</a:t>
            </a:r>
            <a:endParaRPr lang="en-US" dirty="0">
              <a:solidFill>
                <a:schemeClr val="bg1"/>
              </a:solidFill>
            </a:endParaRPr>
          </a:p>
        </p:txBody>
      </p:sp>
      <p:sp>
        <p:nvSpPr>
          <p:cNvPr id="14" name="Content Placeholder 2">
            <a:extLst>
              <a:ext uri="{FF2B5EF4-FFF2-40B4-BE49-F238E27FC236}">
                <a16:creationId xmlns:a16="http://schemas.microsoft.com/office/drawing/2014/main" id="{6CA97F05-0647-BA43-BBDA-3B973CDDDB03}"/>
              </a:ext>
            </a:extLst>
          </p:cNvPr>
          <p:cNvSpPr txBox="1">
            <a:spLocks/>
          </p:cNvSpPr>
          <p:nvPr/>
        </p:nvSpPr>
        <p:spPr>
          <a:xfrm>
            <a:off x="2555358" y="2682949"/>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r>
              <a:rPr lang="en-US" dirty="0">
                <a:solidFill>
                  <a:schemeClr val="bg1"/>
                </a:solidFill>
              </a:rPr>
              <a:t>.</a:t>
            </a:r>
            <a:r>
              <a:rPr lang="en-US" dirty="0" err="1">
                <a:solidFill>
                  <a:schemeClr val="bg1"/>
                </a:solidFill>
              </a:rPr>
              <a:t>gitignore</a:t>
            </a:r>
            <a:endParaRPr lang="en-US" dirty="0">
              <a:solidFill>
                <a:schemeClr val="bg1"/>
              </a:solidFill>
            </a:endParaRPr>
          </a:p>
          <a:p>
            <a:pPr marL="0" indent="0" algn="ctr">
              <a:spcBef>
                <a:spcPts val="0"/>
              </a:spcBef>
              <a:buFont typeface="Wingdings" pitchFamily="2" charset="2"/>
              <a:buNone/>
            </a:pPr>
            <a:r>
              <a:rPr lang="en-US" dirty="0" err="1">
                <a:solidFill>
                  <a:schemeClr val="bg1"/>
                </a:solidFill>
              </a:rPr>
              <a:t>Ellen.txt</a:t>
            </a:r>
            <a:endParaRPr lang="en-US" dirty="0">
              <a:solidFill>
                <a:schemeClr val="bg1"/>
              </a:solidFill>
            </a:endParaRPr>
          </a:p>
        </p:txBody>
      </p:sp>
    </p:spTree>
    <p:extLst>
      <p:ext uri="{BB962C8B-B14F-4D97-AF65-F5344CB8AC3E}">
        <p14:creationId xmlns:p14="http://schemas.microsoft.com/office/powerpoint/2010/main" val="1561111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Arrow Connector 35">
            <a:extLst>
              <a:ext uri="{FF2B5EF4-FFF2-40B4-BE49-F238E27FC236}">
                <a16:creationId xmlns:a16="http://schemas.microsoft.com/office/drawing/2014/main" id="{446B8E6E-D8D5-4441-A17A-F5CAB77A1954}"/>
              </a:ext>
            </a:extLst>
          </p:cNvPr>
          <p:cNvCxnSpPr>
            <a:cxnSpLocks noChangeAspect="1"/>
          </p:cNvCxnSpPr>
          <p:nvPr/>
        </p:nvCxnSpPr>
        <p:spPr>
          <a:xfrm>
            <a:off x="5231655" y="5185814"/>
            <a:ext cx="557784" cy="54864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8BDB396-DED5-A84B-B7F4-F1EE785AA0EC}"/>
              </a:ext>
            </a:extLst>
          </p:cNvPr>
          <p:cNvCxnSpPr>
            <a:cxnSpLocks noChangeAspect="1"/>
          </p:cNvCxnSpPr>
          <p:nvPr/>
        </p:nvCxnSpPr>
        <p:spPr>
          <a:xfrm>
            <a:off x="3333408" y="3669530"/>
            <a:ext cx="557784" cy="54864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E428FE0-DFD5-0A40-BE3B-AE5243000735}"/>
              </a:ext>
            </a:extLst>
          </p:cNvPr>
          <p:cNvCxnSpPr>
            <a:cxnSpLocks noChangeAspect="1"/>
          </p:cNvCxnSpPr>
          <p:nvPr/>
        </p:nvCxnSpPr>
        <p:spPr>
          <a:xfrm>
            <a:off x="1907791" y="2162891"/>
            <a:ext cx="557784" cy="54864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F556CB3-8883-194B-BF1C-3614D86127E3}"/>
              </a:ext>
            </a:extLst>
          </p:cNvPr>
          <p:cNvCxnSpPr>
            <a:cxnSpLocks noChangeAspect="1"/>
          </p:cNvCxnSpPr>
          <p:nvPr/>
        </p:nvCxnSpPr>
        <p:spPr>
          <a:xfrm>
            <a:off x="3681460" y="3633179"/>
            <a:ext cx="557784" cy="5486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803F802-252C-BE40-BFC1-873509470004}"/>
              </a:ext>
            </a:extLst>
          </p:cNvPr>
          <p:cNvCxnSpPr>
            <a:cxnSpLocks noChangeAspect="1"/>
          </p:cNvCxnSpPr>
          <p:nvPr/>
        </p:nvCxnSpPr>
        <p:spPr>
          <a:xfrm>
            <a:off x="5578643" y="5169567"/>
            <a:ext cx="557784" cy="5486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FC4FC3C-CC1C-C049-B021-1A9E25F35EF6}"/>
              </a:ext>
            </a:extLst>
          </p:cNvPr>
          <p:cNvCxnSpPr>
            <a:cxnSpLocks noChangeAspect="1"/>
          </p:cNvCxnSpPr>
          <p:nvPr/>
        </p:nvCxnSpPr>
        <p:spPr>
          <a:xfrm>
            <a:off x="2264678" y="2126238"/>
            <a:ext cx="557784" cy="5486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67F2F48-0F72-7143-96A9-84567C05B812}"/>
              </a:ext>
            </a:extLst>
          </p:cNvPr>
          <p:cNvSpPr>
            <a:spLocks noGrp="1"/>
          </p:cNvSpPr>
          <p:nvPr>
            <p:ph type="title"/>
          </p:nvPr>
        </p:nvSpPr>
        <p:spPr>
          <a:xfrm>
            <a:off x="84221" y="221527"/>
            <a:ext cx="7886700" cy="1325563"/>
          </a:xfrm>
        </p:spPr>
        <p:txBody>
          <a:bodyPr>
            <a:normAutofit/>
          </a:bodyPr>
          <a:lstStyle/>
          <a:p>
            <a:r>
              <a:rPr lang="en-US" sz="4100" dirty="0"/>
              <a:t>Basic Setup with a Remote Repo</a:t>
            </a:r>
          </a:p>
        </p:txBody>
      </p:sp>
      <p:sp>
        <p:nvSpPr>
          <p:cNvPr id="4" name="Rectangle 3">
            <a:extLst>
              <a:ext uri="{FF2B5EF4-FFF2-40B4-BE49-F238E27FC236}">
                <a16:creationId xmlns:a16="http://schemas.microsoft.com/office/drawing/2014/main" id="{106866F6-174E-B746-AB10-A91F05F89681}"/>
              </a:ext>
            </a:extLst>
          </p:cNvPr>
          <p:cNvSpPr/>
          <p:nvPr/>
        </p:nvSpPr>
        <p:spPr>
          <a:xfrm>
            <a:off x="147119" y="1212754"/>
            <a:ext cx="3337560" cy="914400"/>
          </a:xfrm>
          <a:prstGeom prst="rect">
            <a:avLst/>
          </a:prstGeom>
          <a:solidFill>
            <a:srgbClr val="032E60"/>
          </a:solidFill>
          <a:ln w="57150">
            <a:solidFill>
              <a:srgbClr val="FECE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343A63B-6771-E64B-9713-728A7D762E84}"/>
              </a:ext>
            </a:extLst>
          </p:cNvPr>
          <p:cNvSpPr/>
          <p:nvPr/>
        </p:nvSpPr>
        <p:spPr>
          <a:xfrm>
            <a:off x="5104993" y="5767951"/>
            <a:ext cx="3337560" cy="914400"/>
          </a:xfrm>
          <a:prstGeom prst="rect">
            <a:avLst/>
          </a:prstGeom>
          <a:solidFill>
            <a:srgbClr val="FECE31"/>
          </a:solidFill>
          <a:ln w="57150">
            <a:solidFill>
              <a:srgbClr val="032E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2E60"/>
              </a:solidFill>
            </a:endParaRPr>
          </a:p>
        </p:txBody>
      </p:sp>
      <p:sp>
        <p:nvSpPr>
          <p:cNvPr id="6" name="Rectangle 5">
            <a:extLst>
              <a:ext uri="{FF2B5EF4-FFF2-40B4-BE49-F238E27FC236}">
                <a16:creationId xmlns:a16="http://schemas.microsoft.com/office/drawing/2014/main" id="{165539D3-DFC5-834C-B972-C4510BA6CA4D}"/>
              </a:ext>
            </a:extLst>
          </p:cNvPr>
          <p:cNvSpPr/>
          <p:nvPr/>
        </p:nvSpPr>
        <p:spPr>
          <a:xfrm>
            <a:off x="1680512" y="2720609"/>
            <a:ext cx="3336758" cy="914400"/>
          </a:xfrm>
          <a:prstGeom prst="rect">
            <a:avLst/>
          </a:prstGeom>
          <a:solidFill>
            <a:srgbClr val="7030A0"/>
          </a:solidFill>
          <a:ln w="57150">
            <a:solidFill>
              <a:srgbClr val="D3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B442AB3-4B8F-6E43-ADE2-3C4A973D8855}"/>
              </a:ext>
            </a:extLst>
          </p:cNvPr>
          <p:cNvSpPr/>
          <p:nvPr/>
        </p:nvSpPr>
        <p:spPr>
          <a:xfrm>
            <a:off x="3324326" y="4247148"/>
            <a:ext cx="3337560" cy="914400"/>
          </a:xfrm>
          <a:prstGeom prst="rect">
            <a:avLst/>
          </a:prstGeom>
          <a:solidFill>
            <a:srgbClr val="00682B"/>
          </a:solid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63F8D78E-4CDE-AC41-BAC8-7C37F802829F}"/>
              </a:ext>
            </a:extLst>
          </p:cNvPr>
          <p:cNvSpPr>
            <a:spLocks noGrp="1"/>
          </p:cNvSpPr>
          <p:nvPr>
            <p:ph idx="1"/>
          </p:nvPr>
        </p:nvSpPr>
        <p:spPr>
          <a:xfrm>
            <a:off x="284467" y="1177115"/>
            <a:ext cx="3051022" cy="1022683"/>
          </a:xfrm>
        </p:spPr>
        <p:txBody>
          <a:bodyPr anchor="ctr">
            <a:normAutofit/>
          </a:bodyPr>
          <a:lstStyle/>
          <a:p>
            <a:pPr marL="0" indent="0" algn="ctr">
              <a:spcBef>
                <a:spcPts val="0"/>
              </a:spcBef>
              <a:buNone/>
            </a:pPr>
            <a:r>
              <a:rPr lang="en-US" sz="3200" dirty="0">
                <a:solidFill>
                  <a:schemeClr val="bg1"/>
                </a:solidFill>
              </a:rPr>
              <a:t>Working Tree</a:t>
            </a:r>
          </a:p>
          <a:p>
            <a:pPr marL="0" indent="0" algn="ctr">
              <a:spcBef>
                <a:spcPts val="0"/>
              </a:spcBef>
              <a:buNone/>
            </a:pPr>
            <a:r>
              <a:rPr lang="en-US" sz="2400" dirty="0">
                <a:solidFill>
                  <a:schemeClr val="bg1"/>
                </a:solidFill>
              </a:rPr>
              <a:t>(Your Computer)</a:t>
            </a:r>
          </a:p>
        </p:txBody>
      </p:sp>
      <p:sp>
        <p:nvSpPr>
          <p:cNvPr id="8" name="Content Placeholder 2">
            <a:extLst>
              <a:ext uri="{FF2B5EF4-FFF2-40B4-BE49-F238E27FC236}">
                <a16:creationId xmlns:a16="http://schemas.microsoft.com/office/drawing/2014/main" id="{A70300B1-3E9C-B944-87E8-E0FC942C97F6}"/>
              </a:ext>
            </a:extLst>
          </p:cNvPr>
          <p:cNvSpPr txBox="1">
            <a:spLocks/>
          </p:cNvSpPr>
          <p:nvPr/>
        </p:nvSpPr>
        <p:spPr>
          <a:xfrm>
            <a:off x="5192386" y="5780438"/>
            <a:ext cx="3175348" cy="88231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itchFamily="2" charset="2"/>
              <a:buNone/>
            </a:pPr>
            <a:r>
              <a:rPr lang="en-US" sz="3300" dirty="0">
                <a:solidFill>
                  <a:srgbClr val="032E60"/>
                </a:solidFill>
              </a:rPr>
              <a:t>Remote Repo </a:t>
            </a:r>
            <a:r>
              <a:rPr lang="en-US" sz="2400" dirty="0">
                <a:solidFill>
                  <a:srgbClr val="032E60"/>
                </a:solidFill>
              </a:rPr>
              <a:t>(GitHub) </a:t>
            </a:r>
          </a:p>
        </p:txBody>
      </p:sp>
      <p:sp>
        <p:nvSpPr>
          <p:cNvPr id="9" name="Content Placeholder 2">
            <a:extLst>
              <a:ext uri="{FF2B5EF4-FFF2-40B4-BE49-F238E27FC236}">
                <a16:creationId xmlns:a16="http://schemas.microsoft.com/office/drawing/2014/main" id="{577A82F3-5DF7-C34C-8FDE-E0FB814C405C}"/>
              </a:ext>
            </a:extLst>
          </p:cNvPr>
          <p:cNvSpPr txBox="1">
            <a:spLocks/>
          </p:cNvSpPr>
          <p:nvPr/>
        </p:nvSpPr>
        <p:spPr>
          <a:xfrm>
            <a:off x="1628376" y="2580242"/>
            <a:ext cx="3320715" cy="1167064"/>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Font typeface="Wingdings" pitchFamily="2" charset="2"/>
              <a:buNone/>
            </a:pPr>
            <a:r>
              <a:rPr lang="en-US" sz="3200" dirty="0">
                <a:solidFill>
                  <a:schemeClr val="bg1"/>
                </a:solidFill>
              </a:rPr>
              <a:t>Index</a:t>
            </a:r>
            <a:r>
              <a:rPr lang="en-US" dirty="0">
                <a:solidFill>
                  <a:schemeClr val="bg1"/>
                </a:solidFill>
              </a:rPr>
              <a:t> </a:t>
            </a:r>
          </a:p>
          <a:p>
            <a:pPr marL="0" indent="0" algn="ctr">
              <a:lnSpc>
                <a:spcPct val="100000"/>
              </a:lnSpc>
              <a:spcBef>
                <a:spcPts val="0"/>
              </a:spcBef>
              <a:buFont typeface="Wingdings" pitchFamily="2" charset="2"/>
              <a:buNone/>
            </a:pPr>
            <a:r>
              <a:rPr lang="en-US" sz="2400" dirty="0">
                <a:solidFill>
                  <a:schemeClr val="bg1"/>
                </a:solidFill>
              </a:rPr>
              <a:t>(Staged Files)</a:t>
            </a:r>
          </a:p>
        </p:txBody>
      </p:sp>
      <p:sp>
        <p:nvSpPr>
          <p:cNvPr id="11" name="Content Placeholder 2">
            <a:extLst>
              <a:ext uri="{FF2B5EF4-FFF2-40B4-BE49-F238E27FC236}">
                <a16:creationId xmlns:a16="http://schemas.microsoft.com/office/drawing/2014/main" id="{183680EC-BB1B-B648-ADC1-F2FB8839B88A}"/>
              </a:ext>
            </a:extLst>
          </p:cNvPr>
          <p:cNvSpPr txBox="1">
            <a:spLocks/>
          </p:cNvSpPr>
          <p:nvPr/>
        </p:nvSpPr>
        <p:spPr>
          <a:xfrm>
            <a:off x="3292641" y="4122823"/>
            <a:ext cx="3320715" cy="1167064"/>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Font typeface="Wingdings" pitchFamily="2" charset="2"/>
              <a:buNone/>
            </a:pPr>
            <a:r>
              <a:rPr lang="en-US" sz="3200" dirty="0">
                <a:solidFill>
                  <a:schemeClr val="bg1"/>
                </a:solidFill>
              </a:rPr>
              <a:t>Local Repo </a:t>
            </a:r>
          </a:p>
          <a:p>
            <a:pPr marL="0" indent="0" algn="ctr">
              <a:lnSpc>
                <a:spcPct val="100000"/>
              </a:lnSpc>
              <a:spcBef>
                <a:spcPts val="0"/>
              </a:spcBef>
              <a:buFont typeface="Wingdings" pitchFamily="2" charset="2"/>
              <a:buNone/>
            </a:pPr>
            <a:r>
              <a:rPr lang="en-US" sz="2400" dirty="0">
                <a:solidFill>
                  <a:schemeClr val="bg1"/>
                </a:solidFill>
              </a:rPr>
              <a:t>(Commits)</a:t>
            </a:r>
          </a:p>
        </p:txBody>
      </p:sp>
      <p:sp>
        <p:nvSpPr>
          <p:cNvPr id="37" name="TextBox 36">
            <a:extLst>
              <a:ext uri="{FF2B5EF4-FFF2-40B4-BE49-F238E27FC236}">
                <a16:creationId xmlns:a16="http://schemas.microsoft.com/office/drawing/2014/main" id="{C34ABF7D-E132-1B42-AAD7-5C7FCF40CA4C}"/>
              </a:ext>
            </a:extLst>
          </p:cNvPr>
          <p:cNvSpPr txBox="1"/>
          <p:nvPr/>
        </p:nvSpPr>
        <p:spPr>
          <a:xfrm>
            <a:off x="3602736" y="1179576"/>
            <a:ext cx="2028119" cy="461665"/>
          </a:xfrm>
          <a:prstGeom prst="rect">
            <a:avLst/>
          </a:prstGeom>
          <a:noFill/>
        </p:spPr>
        <p:txBody>
          <a:bodyPr wrap="none" rtlCol="0">
            <a:spAutoFit/>
          </a:bodyPr>
          <a:lstStyle/>
          <a:p>
            <a:r>
              <a:rPr lang="en-US" sz="2400" dirty="0">
                <a:latin typeface="Courier New" panose="02070309020205020404" pitchFamily="49" charset="0"/>
                <a:cs typeface="Courier New" panose="02070309020205020404" pitchFamily="49" charset="0"/>
              </a:rPr>
              <a:t>git status</a:t>
            </a:r>
          </a:p>
        </p:txBody>
      </p:sp>
      <p:sp>
        <p:nvSpPr>
          <p:cNvPr id="38" name="TextBox 37">
            <a:extLst>
              <a:ext uri="{FF2B5EF4-FFF2-40B4-BE49-F238E27FC236}">
                <a16:creationId xmlns:a16="http://schemas.microsoft.com/office/drawing/2014/main" id="{810655FF-E68F-EF4B-8670-4E3F79196155}"/>
              </a:ext>
            </a:extLst>
          </p:cNvPr>
          <p:cNvSpPr txBox="1"/>
          <p:nvPr/>
        </p:nvSpPr>
        <p:spPr>
          <a:xfrm>
            <a:off x="2733554" y="2108522"/>
            <a:ext cx="1261884"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git add</a:t>
            </a:r>
          </a:p>
        </p:txBody>
      </p:sp>
      <p:sp>
        <p:nvSpPr>
          <p:cNvPr id="43" name="TextBox 42">
            <a:extLst>
              <a:ext uri="{FF2B5EF4-FFF2-40B4-BE49-F238E27FC236}">
                <a16:creationId xmlns:a16="http://schemas.microsoft.com/office/drawing/2014/main" id="{7BCCFC81-B335-B742-ACF9-2F87CCD45A6E}"/>
              </a:ext>
            </a:extLst>
          </p:cNvPr>
          <p:cNvSpPr txBox="1"/>
          <p:nvPr/>
        </p:nvSpPr>
        <p:spPr>
          <a:xfrm>
            <a:off x="3071148" y="2318795"/>
            <a:ext cx="1107996"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git </a:t>
            </a:r>
            <a:r>
              <a:rPr lang="en-US" sz="2000" dirty="0" err="1">
                <a:latin typeface="Courier New" panose="02070309020205020404" pitchFamily="49" charset="0"/>
                <a:cs typeface="Courier New" panose="02070309020205020404" pitchFamily="49" charset="0"/>
              </a:rPr>
              <a:t>rm</a:t>
            </a:r>
            <a:endParaRPr lang="en-US" sz="2000" dirty="0">
              <a:latin typeface="Courier New" panose="02070309020205020404" pitchFamily="49" charset="0"/>
              <a:cs typeface="Courier New" panose="02070309020205020404" pitchFamily="49" charset="0"/>
            </a:endParaRPr>
          </a:p>
        </p:txBody>
      </p:sp>
      <p:sp>
        <p:nvSpPr>
          <p:cNvPr id="25" name="TextBox 24">
            <a:extLst>
              <a:ext uri="{FF2B5EF4-FFF2-40B4-BE49-F238E27FC236}">
                <a16:creationId xmlns:a16="http://schemas.microsoft.com/office/drawing/2014/main" id="{31998A9A-DC21-634C-9B5E-597A57418BF4}"/>
              </a:ext>
            </a:extLst>
          </p:cNvPr>
          <p:cNvSpPr txBox="1"/>
          <p:nvPr/>
        </p:nvSpPr>
        <p:spPr>
          <a:xfrm>
            <a:off x="4189648" y="3685122"/>
            <a:ext cx="1723549"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git commit</a:t>
            </a:r>
          </a:p>
        </p:txBody>
      </p:sp>
      <p:sp>
        <p:nvSpPr>
          <p:cNvPr id="26" name="Left Bracket 25">
            <a:extLst>
              <a:ext uri="{FF2B5EF4-FFF2-40B4-BE49-F238E27FC236}">
                <a16:creationId xmlns:a16="http://schemas.microsoft.com/office/drawing/2014/main" id="{942399BB-63A7-6F4A-A171-CCCEDF7CC628}"/>
              </a:ext>
            </a:extLst>
          </p:cNvPr>
          <p:cNvSpPr/>
          <p:nvPr/>
        </p:nvSpPr>
        <p:spPr>
          <a:xfrm rot="19519162">
            <a:off x="5607415" y="2821708"/>
            <a:ext cx="176406" cy="718404"/>
          </a:xfrm>
          <a:prstGeom prst="leftBracket">
            <a:avLst/>
          </a:prstGeom>
          <a:ln w="38100">
            <a:solidFill>
              <a:srgbClr val="032E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ECAED24A-6294-FD46-A390-A8359DEB2D1C}"/>
              </a:ext>
            </a:extLst>
          </p:cNvPr>
          <p:cNvCxnSpPr>
            <a:cxnSpLocks/>
          </p:cNvCxnSpPr>
          <p:nvPr/>
        </p:nvCxnSpPr>
        <p:spPr>
          <a:xfrm flipH="1">
            <a:off x="5440102" y="3169920"/>
            <a:ext cx="147898" cy="545553"/>
          </a:xfrm>
          <a:prstGeom prst="straightConnector1">
            <a:avLst/>
          </a:prstGeom>
          <a:ln w="38100">
            <a:solidFill>
              <a:srgbClr val="032E6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B8445C4-A18A-4E4A-B638-AD2BE0D7180F}"/>
              </a:ext>
            </a:extLst>
          </p:cNvPr>
          <p:cNvSpPr txBox="1"/>
          <p:nvPr/>
        </p:nvSpPr>
        <p:spPr>
          <a:xfrm>
            <a:off x="5512878" y="2808789"/>
            <a:ext cx="3631122" cy="369332"/>
          </a:xfrm>
          <a:prstGeom prst="rect">
            <a:avLst/>
          </a:prstGeom>
          <a:noFill/>
        </p:spPr>
        <p:txBody>
          <a:bodyPr wrap="none" rtlCol="0">
            <a:spAutoFit/>
          </a:bodyPr>
          <a:lstStyle/>
          <a:p>
            <a:r>
              <a:rPr lang="en-US" sz="1800" dirty="0">
                <a:latin typeface="Courier New" panose="02070309020205020404" pitchFamily="49" charset="0"/>
                <a:cs typeface="Courier New" panose="02070309020205020404" pitchFamily="49" charset="0"/>
              </a:rPr>
              <a:t>git commit –m “&lt;message&gt;”</a:t>
            </a:r>
          </a:p>
        </p:txBody>
      </p:sp>
      <p:sp>
        <p:nvSpPr>
          <p:cNvPr id="31" name="TextBox 30">
            <a:extLst>
              <a:ext uri="{FF2B5EF4-FFF2-40B4-BE49-F238E27FC236}">
                <a16:creationId xmlns:a16="http://schemas.microsoft.com/office/drawing/2014/main" id="{37184664-D525-C34D-852E-903EC13B01FA}"/>
              </a:ext>
            </a:extLst>
          </p:cNvPr>
          <p:cNvSpPr txBox="1"/>
          <p:nvPr/>
        </p:nvSpPr>
        <p:spPr>
          <a:xfrm>
            <a:off x="5690884" y="3051858"/>
            <a:ext cx="1723549"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git commit</a:t>
            </a:r>
          </a:p>
        </p:txBody>
      </p:sp>
    </p:spTree>
    <p:extLst>
      <p:ext uri="{BB962C8B-B14F-4D97-AF65-F5344CB8AC3E}">
        <p14:creationId xmlns:p14="http://schemas.microsoft.com/office/powerpoint/2010/main" val="224035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animBg="1"/>
      <p:bldP spid="28" grpId="0"/>
      <p:bldP spid="3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F2F48-0F72-7143-96A9-84567C05B812}"/>
              </a:ext>
            </a:extLst>
          </p:cNvPr>
          <p:cNvSpPr>
            <a:spLocks noGrp="1"/>
          </p:cNvSpPr>
          <p:nvPr>
            <p:ph type="title"/>
          </p:nvPr>
        </p:nvSpPr>
        <p:spPr>
          <a:xfrm>
            <a:off x="84221" y="221527"/>
            <a:ext cx="7886700" cy="1325563"/>
          </a:xfrm>
        </p:spPr>
        <p:txBody>
          <a:bodyPr>
            <a:normAutofit/>
          </a:bodyPr>
          <a:lstStyle/>
          <a:p>
            <a:r>
              <a:rPr lang="en-US" dirty="0"/>
              <a:t>Current State</a:t>
            </a:r>
          </a:p>
        </p:txBody>
      </p:sp>
      <p:sp>
        <p:nvSpPr>
          <p:cNvPr id="4" name="Rectangle 3">
            <a:extLst>
              <a:ext uri="{FF2B5EF4-FFF2-40B4-BE49-F238E27FC236}">
                <a16:creationId xmlns:a16="http://schemas.microsoft.com/office/drawing/2014/main" id="{106866F6-174E-B746-AB10-A91F05F89681}"/>
              </a:ext>
            </a:extLst>
          </p:cNvPr>
          <p:cNvSpPr/>
          <p:nvPr/>
        </p:nvSpPr>
        <p:spPr>
          <a:xfrm>
            <a:off x="189649" y="1594884"/>
            <a:ext cx="1937713" cy="4869711"/>
          </a:xfrm>
          <a:prstGeom prst="rect">
            <a:avLst/>
          </a:prstGeom>
          <a:solidFill>
            <a:srgbClr val="032E60"/>
          </a:solidFill>
          <a:ln w="57150">
            <a:solidFill>
              <a:srgbClr val="FECE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343A63B-6771-E64B-9713-728A7D762E84}"/>
              </a:ext>
            </a:extLst>
          </p:cNvPr>
          <p:cNvSpPr/>
          <p:nvPr/>
        </p:nvSpPr>
        <p:spPr>
          <a:xfrm>
            <a:off x="6932427" y="1637414"/>
            <a:ext cx="1935427" cy="4873752"/>
          </a:xfrm>
          <a:prstGeom prst="rect">
            <a:avLst/>
          </a:prstGeom>
          <a:solidFill>
            <a:srgbClr val="FECE31"/>
          </a:solidFill>
          <a:ln w="57150">
            <a:solidFill>
              <a:srgbClr val="032E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2E60"/>
              </a:solidFill>
            </a:endParaRPr>
          </a:p>
        </p:txBody>
      </p:sp>
      <p:sp>
        <p:nvSpPr>
          <p:cNvPr id="6" name="Rectangle 5">
            <a:extLst>
              <a:ext uri="{FF2B5EF4-FFF2-40B4-BE49-F238E27FC236}">
                <a16:creationId xmlns:a16="http://schemas.microsoft.com/office/drawing/2014/main" id="{165539D3-DFC5-834C-B972-C4510BA6CA4D}"/>
              </a:ext>
            </a:extLst>
          </p:cNvPr>
          <p:cNvSpPr/>
          <p:nvPr/>
        </p:nvSpPr>
        <p:spPr>
          <a:xfrm>
            <a:off x="2487308" y="1594884"/>
            <a:ext cx="1938528" cy="4901184"/>
          </a:xfrm>
          <a:prstGeom prst="rect">
            <a:avLst/>
          </a:prstGeom>
          <a:solidFill>
            <a:srgbClr val="7030A0"/>
          </a:solidFill>
          <a:ln w="57150">
            <a:solidFill>
              <a:srgbClr val="D3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B442AB3-4B8F-6E43-ADE2-3C4A973D8855}"/>
              </a:ext>
            </a:extLst>
          </p:cNvPr>
          <p:cNvSpPr/>
          <p:nvPr/>
        </p:nvSpPr>
        <p:spPr>
          <a:xfrm>
            <a:off x="4720856" y="1616149"/>
            <a:ext cx="1938528" cy="4873752"/>
          </a:xfrm>
          <a:prstGeom prst="rect">
            <a:avLst/>
          </a:prstGeom>
          <a:solidFill>
            <a:srgbClr val="00682B"/>
          </a:solid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63F8D78E-4CDE-AC41-BAC8-7C37F802829F}"/>
              </a:ext>
            </a:extLst>
          </p:cNvPr>
          <p:cNvSpPr>
            <a:spLocks noGrp="1"/>
          </p:cNvSpPr>
          <p:nvPr>
            <p:ph idx="1"/>
          </p:nvPr>
        </p:nvSpPr>
        <p:spPr>
          <a:xfrm>
            <a:off x="233916" y="2658139"/>
            <a:ext cx="1871330" cy="3806456"/>
          </a:xfrm>
        </p:spPr>
        <p:txBody>
          <a:bodyPr anchor="ctr">
            <a:normAutofit/>
          </a:bodyPr>
          <a:lstStyle/>
          <a:p>
            <a:pPr marL="0" indent="0" algn="ctr">
              <a:spcBef>
                <a:spcPts val="0"/>
              </a:spcBef>
              <a:buNone/>
            </a:pPr>
            <a:r>
              <a:rPr lang="en-US" dirty="0">
                <a:solidFill>
                  <a:schemeClr val="bg1"/>
                </a:solidFill>
              </a:rPr>
              <a:t>README</a:t>
            </a:r>
          </a:p>
          <a:p>
            <a:pPr marL="0" indent="0" algn="ctr">
              <a:spcBef>
                <a:spcPts val="0"/>
              </a:spcBef>
              <a:buNone/>
            </a:pPr>
            <a:r>
              <a:rPr lang="en-US" dirty="0">
                <a:solidFill>
                  <a:schemeClr val="bg1"/>
                </a:solidFill>
              </a:rPr>
              <a:t>.</a:t>
            </a:r>
            <a:r>
              <a:rPr lang="en-US" dirty="0" err="1">
                <a:solidFill>
                  <a:schemeClr val="bg1"/>
                </a:solidFill>
              </a:rPr>
              <a:t>gitignore</a:t>
            </a:r>
            <a:endParaRPr lang="en-US" dirty="0">
              <a:solidFill>
                <a:schemeClr val="bg1"/>
              </a:solidFill>
            </a:endParaRPr>
          </a:p>
          <a:p>
            <a:pPr marL="0" indent="0" algn="ctr">
              <a:spcBef>
                <a:spcPts val="0"/>
              </a:spcBef>
              <a:buNone/>
            </a:pPr>
            <a:r>
              <a:rPr lang="en-US" dirty="0" err="1">
                <a:solidFill>
                  <a:schemeClr val="bg1"/>
                </a:solidFill>
              </a:rPr>
              <a:t>Ellen.txt</a:t>
            </a:r>
            <a:endParaRPr lang="en-US" dirty="0">
              <a:solidFill>
                <a:schemeClr val="bg1"/>
              </a:solidFill>
            </a:endParaRPr>
          </a:p>
        </p:txBody>
      </p:sp>
      <p:sp>
        <p:nvSpPr>
          <p:cNvPr id="8" name="Content Placeholder 2">
            <a:extLst>
              <a:ext uri="{FF2B5EF4-FFF2-40B4-BE49-F238E27FC236}">
                <a16:creationId xmlns:a16="http://schemas.microsoft.com/office/drawing/2014/main" id="{A70300B1-3E9C-B944-87E8-E0FC942C97F6}"/>
              </a:ext>
            </a:extLst>
          </p:cNvPr>
          <p:cNvSpPr txBox="1">
            <a:spLocks/>
          </p:cNvSpPr>
          <p:nvPr/>
        </p:nvSpPr>
        <p:spPr>
          <a:xfrm>
            <a:off x="6953692" y="2636875"/>
            <a:ext cx="1903139" cy="389151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itchFamily="2" charset="2"/>
              <a:buNone/>
            </a:pPr>
            <a:r>
              <a:rPr lang="en-US" dirty="0">
                <a:solidFill>
                  <a:srgbClr val="032E60"/>
                </a:solidFill>
              </a:rPr>
              <a:t>README</a:t>
            </a:r>
          </a:p>
        </p:txBody>
      </p:sp>
      <p:sp>
        <p:nvSpPr>
          <p:cNvPr id="9" name="Content Placeholder 2">
            <a:extLst>
              <a:ext uri="{FF2B5EF4-FFF2-40B4-BE49-F238E27FC236}">
                <a16:creationId xmlns:a16="http://schemas.microsoft.com/office/drawing/2014/main" id="{577A82F3-5DF7-C34C-8FDE-E0FB814C405C}"/>
              </a:ext>
            </a:extLst>
          </p:cNvPr>
          <p:cNvSpPr txBox="1">
            <a:spLocks/>
          </p:cNvSpPr>
          <p:nvPr/>
        </p:nvSpPr>
        <p:spPr>
          <a:xfrm>
            <a:off x="2509284" y="1570574"/>
            <a:ext cx="1701210" cy="113009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3200" i="1" dirty="0">
                <a:solidFill>
                  <a:schemeClr val="bg1"/>
                </a:solidFill>
              </a:rPr>
              <a:t>Index/</a:t>
            </a:r>
          </a:p>
          <a:p>
            <a:pPr marL="0" indent="0">
              <a:lnSpc>
                <a:spcPct val="100000"/>
              </a:lnSpc>
              <a:spcBef>
                <a:spcPts val="0"/>
              </a:spcBef>
              <a:buFont typeface="Wingdings" pitchFamily="2" charset="2"/>
              <a:buNone/>
            </a:pPr>
            <a:r>
              <a:rPr lang="en-US" sz="3200" i="1" dirty="0">
                <a:solidFill>
                  <a:schemeClr val="bg1"/>
                </a:solidFill>
              </a:rPr>
              <a:t>Stage</a:t>
            </a:r>
            <a:r>
              <a:rPr lang="en-US" dirty="0">
                <a:solidFill>
                  <a:schemeClr val="bg1"/>
                </a:solidFill>
              </a:rPr>
              <a:t> </a:t>
            </a:r>
          </a:p>
        </p:txBody>
      </p:sp>
      <p:sp>
        <p:nvSpPr>
          <p:cNvPr id="11" name="Content Placeholder 2">
            <a:extLst>
              <a:ext uri="{FF2B5EF4-FFF2-40B4-BE49-F238E27FC236}">
                <a16:creationId xmlns:a16="http://schemas.microsoft.com/office/drawing/2014/main" id="{183680EC-BB1B-B648-ADC1-F2FB8839B88A}"/>
              </a:ext>
            </a:extLst>
          </p:cNvPr>
          <p:cNvSpPr txBox="1">
            <a:spLocks/>
          </p:cNvSpPr>
          <p:nvPr/>
        </p:nvSpPr>
        <p:spPr>
          <a:xfrm>
            <a:off x="4759935" y="1571009"/>
            <a:ext cx="1725925" cy="1129661"/>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3200" i="1" dirty="0">
                <a:solidFill>
                  <a:schemeClr val="bg1"/>
                </a:solidFill>
              </a:rPr>
              <a:t>Local Repo</a:t>
            </a:r>
            <a:endParaRPr lang="en-US" sz="2400" i="1" dirty="0">
              <a:solidFill>
                <a:schemeClr val="bg1"/>
              </a:solidFill>
            </a:endParaRPr>
          </a:p>
        </p:txBody>
      </p:sp>
      <p:sp>
        <p:nvSpPr>
          <p:cNvPr id="23" name="Content Placeholder 2">
            <a:extLst>
              <a:ext uri="{FF2B5EF4-FFF2-40B4-BE49-F238E27FC236}">
                <a16:creationId xmlns:a16="http://schemas.microsoft.com/office/drawing/2014/main" id="{1231C71F-8D1E-8743-93F4-B48001F79F66}"/>
              </a:ext>
            </a:extLst>
          </p:cNvPr>
          <p:cNvSpPr txBox="1">
            <a:spLocks/>
          </p:cNvSpPr>
          <p:nvPr/>
        </p:nvSpPr>
        <p:spPr>
          <a:xfrm>
            <a:off x="199406" y="1644948"/>
            <a:ext cx="1863310" cy="1022683"/>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Wingdings" pitchFamily="2" charset="2"/>
              <a:buNone/>
            </a:pPr>
            <a:r>
              <a:rPr lang="en-US" sz="3200" i="1" dirty="0">
                <a:solidFill>
                  <a:schemeClr val="bg1"/>
                </a:solidFill>
              </a:rPr>
              <a:t>Working Tree</a:t>
            </a:r>
          </a:p>
        </p:txBody>
      </p:sp>
      <p:sp>
        <p:nvSpPr>
          <p:cNvPr id="24" name="Content Placeholder 2">
            <a:extLst>
              <a:ext uri="{FF2B5EF4-FFF2-40B4-BE49-F238E27FC236}">
                <a16:creationId xmlns:a16="http://schemas.microsoft.com/office/drawing/2014/main" id="{6C413845-2C7B-C848-BAA2-D939013427E1}"/>
              </a:ext>
            </a:extLst>
          </p:cNvPr>
          <p:cNvSpPr txBox="1">
            <a:spLocks/>
          </p:cNvSpPr>
          <p:nvPr/>
        </p:nvSpPr>
        <p:spPr>
          <a:xfrm>
            <a:off x="7021186" y="1697535"/>
            <a:ext cx="2122814" cy="882316"/>
          </a:xfrm>
          <a:prstGeom prst="rect">
            <a:avLst/>
          </a:prstGeom>
        </p:spPr>
        <p:txBody>
          <a:bodyPr vert="horz" lIns="91440" tIns="45720" rIns="91440" bIns="45720" rtlCol="0" anchor="ctr">
            <a:normAutofit fontScale="92500" lnSpcReduction="10000"/>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itchFamily="2" charset="2"/>
              <a:buNone/>
            </a:pPr>
            <a:r>
              <a:rPr lang="en-US" sz="3300" i="1" dirty="0">
                <a:solidFill>
                  <a:srgbClr val="032E60"/>
                </a:solidFill>
              </a:rPr>
              <a:t>Remote Repo</a:t>
            </a:r>
            <a:endParaRPr lang="en-US" sz="2400" i="1" dirty="0">
              <a:solidFill>
                <a:srgbClr val="032E60"/>
              </a:solidFill>
            </a:endParaRPr>
          </a:p>
        </p:txBody>
      </p:sp>
      <p:sp>
        <p:nvSpPr>
          <p:cNvPr id="25" name="Content Placeholder 2">
            <a:extLst>
              <a:ext uri="{FF2B5EF4-FFF2-40B4-BE49-F238E27FC236}">
                <a16:creationId xmlns:a16="http://schemas.microsoft.com/office/drawing/2014/main" id="{0B73202A-8CFE-5F43-B917-50C6B35E39B7}"/>
              </a:ext>
            </a:extLst>
          </p:cNvPr>
          <p:cNvSpPr txBox="1">
            <a:spLocks/>
          </p:cNvSpPr>
          <p:nvPr/>
        </p:nvSpPr>
        <p:spPr>
          <a:xfrm>
            <a:off x="4745664" y="2661683"/>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r>
              <a:rPr lang="en-US" dirty="0">
                <a:solidFill>
                  <a:schemeClr val="bg1"/>
                </a:solidFill>
              </a:rPr>
              <a:t>README</a:t>
            </a:r>
          </a:p>
          <a:p>
            <a:pPr marL="0" indent="0" algn="ctr">
              <a:spcBef>
                <a:spcPts val="0"/>
              </a:spcBef>
              <a:buFont typeface="Wingdings" pitchFamily="2" charset="2"/>
              <a:buNone/>
            </a:pPr>
            <a:r>
              <a:rPr lang="en-US" dirty="0">
                <a:solidFill>
                  <a:schemeClr val="bg1"/>
                </a:solidFill>
              </a:rPr>
              <a:t>.</a:t>
            </a:r>
            <a:r>
              <a:rPr lang="en-US" dirty="0" err="1">
                <a:solidFill>
                  <a:schemeClr val="bg1"/>
                </a:solidFill>
              </a:rPr>
              <a:t>gitignore</a:t>
            </a:r>
            <a:endParaRPr lang="en-US" dirty="0">
              <a:solidFill>
                <a:schemeClr val="bg1"/>
              </a:solidFill>
            </a:endParaRPr>
          </a:p>
          <a:p>
            <a:pPr marL="0" indent="0" algn="ctr">
              <a:spcBef>
                <a:spcPts val="0"/>
              </a:spcBef>
              <a:buNone/>
            </a:pPr>
            <a:r>
              <a:rPr lang="en-US" dirty="0" err="1">
                <a:solidFill>
                  <a:schemeClr val="bg1"/>
                </a:solidFill>
              </a:rPr>
              <a:t>Ellen.txt</a:t>
            </a:r>
            <a:endParaRPr lang="en-US" dirty="0">
              <a:solidFill>
                <a:schemeClr val="bg1"/>
              </a:solidFill>
            </a:endParaRPr>
          </a:p>
        </p:txBody>
      </p:sp>
      <p:sp>
        <p:nvSpPr>
          <p:cNvPr id="14" name="Content Placeholder 2">
            <a:extLst>
              <a:ext uri="{FF2B5EF4-FFF2-40B4-BE49-F238E27FC236}">
                <a16:creationId xmlns:a16="http://schemas.microsoft.com/office/drawing/2014/main" id="{6CA97F05-0647-BA43-BBDA-3B973CDDDB03}"/>
              </a:ext>
            </a:extLst>
          </p:cNvPr>
          <p:cNvSpPr txBox="1">
            <a:spLocks/>
          </p:cNvSpPr>
          <p:nvPr/>
        </p:nvSpPr>
        <p:spPr>
          <a:xfrm>
            <a:off x="2555358" y="2682949"/>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endParaRPr lang="en-US" dirty="0">
              <a:solidFill>
                <a:schemeClr val="bg1"/>
              </a:solidFill>
            </a:endParaRPr>
          </a:p>
        </p:txBody>
      </p:sp>
    </p:spTree>
    <p:extLst>
      <p:ext uri="{BB962C8B-B14F-4D97-AF65-F5344CB8AC3E}">
        <p14:creationId xmlns:p14="http://schemas.microsoft.com/office/powerpoint/2010/main" val="256763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Arrow Connector 35">
            <a:extLst>
              <a:ext uri="{FF2B5EF4-FFF2-40B4-BE49-F238E27FC236}">
                <a16:creationId xmlns:a16="http://schemas.microsoft.com/office/drawing/2014/main" id="{446B8E6E-D8D5-4441-A17A-F5CAB77A1954}"/>
              </a:ext>
            </a:extLst>
          </p:cNvPr>
          <p:cNvCxnSpPr>
            <a:cxnSpLocks noChangeAspect="1"/>
          </p:cNvCxnSpPr>
          <p:nvPr/>
        </p:nvCxnSpPr>
        <p:spPr>
          <a:xfrm>
            <a:off x="5231655" y="5185814"/>
            <a:ext cx="557784" cy="54864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8BDB396-DED5-A84B-B7F4-F1EE785AA0EC}"/>
              </a:ext>
            </a:extLst>
          </p:cNvPr>
          <p:cNvCxnSpPr>
            <a:cxnSpLocks noChangeAspect="1"/>
          </p:cNvCxnSpPr>
          <p:nvPr/>
        </p:nvCxnSpPr>
        <p:spPr>
          <a:xfrm>
            <a:off x="3333408" y="3669530"/>
            <a:ext cx="557784" cy="54864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E428FE0-DFD5-0A40-BE3B-AE5243000735}"/>
              </a:ext>
            </a:extLst>
          </p:cNvPr>
          <p:cNvCxnSpPr>
            <a:cxnSpLocks noChangeAspect="1"/>
          </p:cNvCxnSpPr>
          <p:nvPr/>
        </p:nvCxnSpPr>
        <p:spPr>
          <a:xfrm>
            <a:off x="1907791" y="2162891"/>
            <a:ext cx="557784" cy="54864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F556CB3-8883-194B-BF1C-3614D86127E3}"/>
              </a:ext>
            </a:extLst>
          </p:cNvPr>
          <p:cNvCxnSpPr>
            <a:cxnSpLocks noChangeAspect="1"/>
          </p:cNvCxnSpPr>
          <p:nvPr/>
        </p:nvCxnSpPr>
        <p:spPr>
          <a:xfrm>
            <a:off x="3681460" y="3633179"/>
            <a:ext cx="557784" cy="5486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803F802-252C-BE40-BFC1-873509470004}"/>
              </a:ext>
            </a:extLst>
          </p:cNvPr>
          <p:cNvCxnSpPr>
            <a:cxnSpLocks noChangeAspect="1"/>
          </p:cNvCxnSpPr>
          <p:nvPr/>
        </p:nvCxnSpPr>
        <p:spPr>
          <a:xfrm>
            <a:off x="5578643" y="5169567"/>
            <a:ext cx="557784" cy="5486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FC4FC3C-CC1C-C049-B021-1A9E25F35EF6}"/>
              </a:ext>
            </a:extLst>
          </p:cNvPr>
          <p:cNvCxnSpPr>
            <a:cxnSpLocks noChangeAspect="1"/>
          </p:cNvCxnSpPr>
          <p:nvPr/>
        </p:nvCxnSpPr>
        <p:spPr>
          <a:xfrm>
            <a:off x="2264678" y="2126238"/>
            <a:ext cx="557784" cy="5486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67F2F48-0F72-7143-96A9-84567C05B812}"/>
              </a:ext>
            </a:extLst>
          </p:cNvPr>
          <p:cNvSpPr>
            <a:spLocks noGrp="1"/>
          </p:cNvSpPr>
          <p:nvPr>
            <p:ph type="title"/>
          </p:nvPr>
        </p:nvSpPr>
        <p:spPr>
          <a:xfrm>
            <a:off x="84221" y="221527"/>
            <a:ext cx="7886700" cy="1325563"/>
          </a:xfrm>
        </p:spPr>
        <p:txBody>
          <a:bodyPr>
            <a:normAutofit/>
          </a:bodyPr>
          <a:lstStyle/>
          <a:p>
            <a:r>
              <a:rPr lang="en-US" sz="4100" dirty="0"/>
              <a:t>Basic Setup with a Remote Repo</a:t>
            </a:r>
          </a:p>
        </p:txBody>
      </p:sp>
      <p:sp>
        <p:nvSpPr>
          <p:cNvPr id="4" name="Rectangle 3">
            <a:extLst>
              <a:ext uri="{FF2B5EF4-FFF2-40B4-BE49-F238E27FC236}">
                <a16:creationId xmlns:a16="http://schemas.microsoft.com/office/drawing/2014/main" id="{106866F6-174E-B746-AB10-A91F05F89681}"/>
              </a:ext>
            </a:extLst>
          </p:cNvPr>
          <p:cNvSpPr/>
          <p:nvPr/>
        </p:nvSpPr>
        <p:spPr>
          <a:xfrm>
            <a:off x="147119" y="1212754"/>
            <a:ext cx="3337560" cy="914400"/>
          </a:xfrm>
          <a:prstGeom prst="rect">
            <a:avLst/>
          </a:prstGeom>
          <a:solidFill>
            <a:srgbClr val="032E60"/>
          </a:solidFill>
          <a:ln w="57150">
            <a:solidFill>
              <a:srgbClr val="FECE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343A63B-6771-E64B-9713-728A7D762E84}"/>
              </a:ext>
            </a:extLst>
          </p:cNvPr>
          <p:cNvSpPr/>
          <p:nvPr/>
        </p:nvSpPr>
        <p:spPr>
          <a:xfrm>
            <a:off x="5104993" y="5767951"/>
            <a:ext cx="3337560" cy="914400"/>
          </a:xfrm>
          <a:prstGeom prst="rect">
            <a:avLst/>
          </a:prstGeom>
          <a:solidFill>
            <a:srgbClr val="FECE31"/>
          </a:solidFill>
          <a:ln w="57150">
            <a:solidFill>
              <a:srgbClr val="032E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2E60"/>
              </a:solidFill>
            </a:endParaRPr>
          </a:p>
        </p:txBody>
      </p:sp>
      <p:sp>
        <p:nvSpPr>
          <p:cNvPr id="6" name="Rectangle 5">
            <a:extLst>
              <a:ext uri="{FF2B5EF4-FFF2-40B4-BE49-F238E27FC236}">
                <a16:creationId xmlns:a16="http://schemas.microsoft.com/office/drawing/2014/main" id="{165539D3-DFC5-834C-B972-C4510BA6CA4D}"/>
              </a:ext>
            </a:extLst>
          </p:cNvPr>
          <p:cNvSpPr/>
          <p:nvPr/>
        </p:nvSpPr>
        <p:spPr>
          <a:xfrm>
            <a:off x="1680512" y="2720609"/>
            <a:ext cx="3336758" cy="914400"/>
          </a:xfrm>
          <a:prstGeom prst="rect">
            <a:avLst/>
          </a:prstGeom>
          <a:solidFill>
            <a:srgbClr val="7030A0"/>
          </a:solidFill>
          <a:ln w="57150">
            <a:solidFill>
              <a:srgbClr val="D3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B442AB3-4B8F-6E43-ADE2-3C4A973D8855}"/>
              </a:ext>
            </a:extLst>
          </p:cNvPr>
          <p:cNvSpPr/>
          <p:nvPr/>
        </p:nvSpPr>
        <p:spPr>
          <a:xfrm>
            <a:off x="3324326" y="4247148"/>
            <a:ext cx="3337560" cy="914400"/>
          </a:xfrm>
          <a:prstGeom prst="rect">
            <a:avLst/>
          </a:prstGeom>
          <a:solidFill>
            <a:srgbClr val="00682B"/>
          </a:solid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63F8D78E-4CDE-AC41-BAC8-7C37F802829F}"/>
              </a:ext>
            </a:extLst>
          </p:cNvPr>
          <p:cNvSpPr>
            <a:spLocks noGrp="1"/>
          </p:cNvSpPr>
          <p:nvPr>
            <p:ph idx="1"/>
          </p:nvPr>
        </p:nvSpPr>
        <p:spPr>
          <a:xfrm>
            <a:off x="284467" y="1177115"/>
            <a:ext cx="3051022" cy="1022683"/>
          </a:xfrm>
        </p:spPr>
        <p:txBody>
          <a:bodyPr anchor="ctr">
            <a:normAutofit/>
          </a:bodyPr>
          <a:lstStyle/>
          <a:p>
            <a:pPr marL="0" indent="0" algn="ctr">
              <a:spcBef>
                <a:spcPts val="0"/>
              </a:spcBef>
              <a:buNone/>
            </a:pPr>
            <a:r>
              <a:rPr lang="en-US" sz="3200" dirty="0">
                <a:solidFill>
                  <a:schemeClr val="bg1"/>
                </a:solidFill>
              </a:rPr>
              <a:t>Working Tree</a:t>
            </a:r>
          </a:p>
          <a:p>
            <a:pPr marL="0" indent="0" algn="ctr">
              <a:spcBef>
                <a:spcPts val="0"/>
              </a:spcBef>
              <a:buNone/>
            </a:pPr>
            <a:r>
              <a:rPr lang="en-US" sz="2400" dirty="0">
                <a:solidFill>
                  <a:schemeClr val="bg1"/>
                </a:solidFill>
              </a:rPr>
              <a:t>(Your Computer)</a:t>
            </a:r>
          </a:p>
        </p:txBody>
      </p:sp>
      <p:sp>
        <p:nvSpPr>
          <p:cNvPr id="8" name="Content Placeholder 2">
            <a:extLst>
              <a:ext uri="{FF2B5EF4-FFF2-40B4-BE49-F238E27FC236}">
                <a16:creationId xmlns:a16="http://schemas.microsoft.com/office/drawing/2014/main" id="{A70300B1-3E9C-B944-87E8-E0FC942C97F6}"/>
              </a:ext>
            </a:extLst>
          </p:cNvPr>
          <p:cNvSpPr txBox="1">
            <a:spLocks/>
          </p:cNvSpPr>
          <p:nvPr/>
        </p:nvSpPr>
        <p:spPr>
          <a:xfrm>
            <a:off x="5192386" y="5780438"/>
            <a:ext cx="3175348" cy="88231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itchFamily="2" charset="2"/>
              <a:buNone/>
            </a:pPr>
            <a:r>
              <a:rPr lang="en-US" sz="3300" dirty="0">
                <a:solidFill>
                  <a:srgbClr val="032E60"/>
                </a:solidFill>
              </a:rPr>
              <a:t>Remote Repo </a:t>
            </a:r>
            <a:r>
              <a:rPr lang="en-US" sz="2400" dirty="0">
                <a:solidFill>
                  <a:srgbClr val="032E60"/>
                </a:solidFill>
              </a:rPr>
              <a:t>(GitHub) </a:t>
            </a:r>
          </a:p>
        </p:txBody>
      </p:sp>
      <p:sp>
        <p:nvSpPr>
          <p:cNvPr id="9" name="Content Placeholder 2">
            <a:extLst>
              <a:ext uri="{FF2B5EF4-FFF2-40B4-BE49-F238E27FC236}">
                <a16:creationId xmlns:a16="http://schemas.microsoft.com/office/drawing/2014/main" id="{577A82F3-5DF7-C34C-8FDE-E0FB814C405C}"/>
              </a:ext>
            </a:extLst>
          </p:cNvPr>
          <p:cNvSpPr txBox="1">
            <a:spLocks/>
          </p:cNvSpPr>
          <p:nvPr/>
        </p:nvSpPr>
        <p:spPr>
          <a:xfrm>
            <a:off x="1628376" y="2580242"/>
            <a:ext cx="3320715" cy="1167064"/>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Font typeface="Wingdings" pitchFamily="2" charset="2"/>
              <a:buNone/>
            </a:pPr>
            <a:r>
              <a:rPr lang="en-US" sz="3200" dirty="0">
                <a:solidFill>
                  <a:schemeClr val="bg1"/>
                </a:solidFill>
              </a:rPr>
              <a:t>Index</a:t>
            </a:r>
            <a:r>
              <a:rPr lang="en-US" dirty="0">
                <a:solidFill>
                  <a:schemeClr val="bg1"/>
                </a:solidFill>
              </a:rPr>
              <a:t> </a:t>
            </a:r>
          </a:p>
          <a:p>
            <a:pPr marL="0" indent="0" algn="ctr">
              <a:lnSpc>
                <a:spcPct val="100000"/>
              </a:lnSpc>
              <a:spcBef>
                <a:spcPts val="0"/>
              </a:spcBef>
              <a:buFont typeface="Wingdings" pitchFamily="2" charset="2"/>
              <a:buNone/>
            </a:pPr>
            <a:r>
              <a:rPr lang="en-US" sz="2400" dirty="0">
                <a:solidFill>
                  <a:schemeClr val="bg1"/>
                </a:solidFill>
              </a:rPr>
              <a:t>(Staged Files)</a:t>
            </a:r>
          </a:p>
        </p:txBody>
      </p:sp>
      <p:sp>
        <p:nvSpPr>
          <p:cNvPr id="11" name="Content Placeholder 2">
            <a:extLst>
              <a:ext uri="{FF2B5EF4-FFF2-40B4-BE49-F238E27FC236}">
                <a16:creationId xmlns:a16="http://schemas.microsoft.com/office/drawing/2014/main" id="{183680EC-BB1B-B648-ADC1-F2FB8839B88A}"/>
              </a:ext>
            </a:extLst>
          </p:cNvPr>
          <p:cNvSpPr txBox="1">
            <a:spLocks/>
          </p:cNvSpPr>
          <p:nvPr/>
        </p:nvSpPr>
        <p:spPr>
          <a:xfrm>
            <a:off x="3292641" y="4122823"/>
            <a:ext cx="3320715" cy="1167064"/>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Font typeface="Wingdings" pitchFamily="2" charset="2"/>
              <a:buNone/>
            </a:pPr>
            <a:r>
              <a:rPr lang="en-US" sz="3200" dirty="0">
                <a:solidFill>
                  <a:schemeClr val="bg1"/>
                </a:solidFill>
              </a:rPr>
              <a:t>Local Repo </a:t>
            </a:r>
          </a:p>
          <a:p>
            <a:pPr marL="0" indent="0" algn="ctr">
              <a:lnSpc>
                <a:spcPct val="100000"/>
              </a:lnSpc>
              <a:spcBef>
                <a:spcPts val="0"/>
              </a:spcBef>
              <a:buFont typeface="Wingdings" pitchFamily="2" charset="2"/>
              <a:buNone/>
            </a:pPr>
            <a:r>
              <a:rPr lang="en-US" sz="2400" dirty="0">
                <a:solidFill>
                  <a:schemeClr val="bg1"/>
                </a:solidFill>
              </a:rPr>
              <a:t>(Commits)</a:t>
            </a:r>
          </a:p>
        </p:txBody>
      </p:sp>
      <p:sp>
        <p:nvSpPr>
          <p:cNvPr id="37" name="TextBox 36">
            <a:extLst>
              <a:ext uri="{FF2B5EF4-FFF2-40B4-BE49-F238E27FC236}">
                <a16:creationId xmlns:a16="http://schemas.microsoft.com/office/drawing/2014/main" id="{C34ABF7D-E132-1B42-AAD7-5C7FCF40CA4C}"/>
              </a:ext>
            </a:extLst>
          </p:cNvPr>
          <p:cNvSpPr txBox="1"/>
          <p:nvPr/>
        </p:nvSpPr>
        <p:spPr>
          <a:xfrm>
            <a:off x="3602736" y="1179576"/>
            <a:ext cx="2028119" cy="461665"/>
          </a:xfrm>
          <a:prstGeom prst="rect">
            <a:avLst/>
          </a:prstGeom>
          <a:noFill/>
        </p:spPr>
        <p:txBody>
          <a:bodyPr wrap="none" rtlCol="0">
            <a:spAutoFit/>
          </a:bodyPr>
          <a:lstStyle/>
          <a:p>
            <a:r>
              <a:rPr lang="en-US" sz="2400" dirty="0">
                <a:latin typeface="Courier New" panose="02070309020205020404" pitchFamily="49" charset="0"/>
                <a:cs typeface="Courier New" panose="02070309020205020404" pitchFamily="49" charset="0"/>
              </a:rPr>
              <a:t>git status</a:t>
            </a:r>
          </a:p>
        </p:txBody>
      </p:sp>
      <p:sp>
        <p:nvSpPr>
          <p:cNvPr id="38" name="TextBox 37">
            <a:extLst>
              <a:ext uri="{FF2B5EF4-FFF2-40B4-BE49-F238E27FC236}">
                <a16:creationId xmlns:a16="http://schemas.microsoft.com/office/drawing/2014/main" id="{810655FF-E68F-EF4B-8670-4E3F79196155}"/>
              </a:ext>
            </a:extLst>
          </p:cNvPr>
          <p:cNvSpPr txBox="1"/>
          <p:nvPr/>
        </p:nvSpPr>
        <p:spPr>
          <a:xfrm>
            <a:off x="2733554" y="2108522"/>
            <a:ext cx="1261884"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git add</a:t>
            </a:r>
          </a:p>
        </p:txBody>
      </p:sp>
      <p:sp>
        <p:nvSpPr>
          <p:cNvPr id="43" name="TextBox 42">
            <a:extLst>
              <a:ext uri="{FF2B5EF4-FFF2-40B4-BE49-F238E27FC236}">
                <a16:creationId xmlns:a16="http://schemas.microsoft.com/office/drawing/2014/main" id="{7BCCFC81-B335-B742-ACF9-2F87CCD45A6E}"/>
              </a:ext>
            </a:extLst>
          </p:cNvPr>
          <p:cNvSpPr txBox="1"/>
          <p:nvPr/>
        </p:nvSpPr>
        <p:spPr>
          <a:xfrm>
            <a:off x="3071148" y="2318795"/>
            <a:ext cx="1107996"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git </a:t>
            </a:r>
            <a:r>
              <a:rPr lang="en-US" sz="2000" dirty="0" err="1">
                <a:latin typeface="Courier New" panose="02070309020205020404" pitchFamily="49" charset="0"/>
                <a:cs typeface="Courier New" panose="02070309020205020404" pitchFamily="49" charset="0"/>
              </a:rPr>
              <a:t>rm</a:t>
            </a:r>
            <a:endParaRPr lang="en-US" sz="2000" dirty="0">
              <a:latin typeface="Courier New" panose="02070309020205020404" pitchFamily="49" charset="0"/>
              <a:cs typeface="Courier New" panose="02070309020205020404" pitchFamily="49" charset="0"/>
            </a:endParaRPr>
          </a:p>
        </p:txBody>
      </p:sp>
      <p:sp>
        <p:nvSpPr>
          <p:cNvPr id="25" name="TextBox 24">
            <a:extLst>
              <a:ext uri="{FF2B5EF4-FFF2-40B4-BE49-F238E27FC236}">
                <a16:creationId xmlns:a16="http://schemas.microsoft.com/office/drawing/2014/main" id="{31998A9A-DC21-634C-9B5E-597A57418BF4}"/>
              </a:ext>
            </a:extLst>
          </p:cNvPr>
          <p:cNvSpPr txBox="1"/>
          <p:nvPr/>
        </p:nvSpPr>
        <p:spPr>
          <a:xfrm>
            <a:off x="4149008" y="3685122"/>
            <a:ext cx="1723549"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git commit</a:t>
            </a:r>
          </a:p>
        </p:txBody>
      </p:sp>
      <p:sp>
        <p:nvSpPr>
          <p:cNvPr id="28" name="TextBox 27">
            <a:extLst>
              <a:ext uri="{FF2B5EF4-FFF2-40B4-BE49-F238E27FC236}">
                <a16:creationId xmlns:a16="http://schemas.microsoft.com/office/drawing/2014/main" id="{8B8445C4-A18A-4E4A-B638-AD2BE0D7180F}"/>
              </a:ext>
            </a:extLst>
          </p:cNvPr>
          <p:cNvSpPr txBox="1"/>
          <p:nvPr/>
        </p:nvSpPr>
        <p:spPr>
          <a:xfrm>
            <a:off x="5170423" y="1813109"/>
            <a:ext cx="4044697" cy="369332"/>
          </a:xfrm>
          <a:prstGeom prst="rect">
            <a:avLst/>
          </a:prstGeom>
          <a:noFill/>
        </p:spPr>
        <p:txBody>
          <a:bodyPr wrap="none" rtlCol="0">
            <a:spAutoFit/>
          </a:bodyPr>
          <a:lstStyle/>
          <a:p>
            <a:r>
              <a:rPr lang="en-US" sz="1800" dirty="0">
                <a:latin typeface="Courier New" panose="02070309020205020404" pitchFamily="49" charset="0"/>
                <a:cs typeface="Courier New" panose="02070309020205020404" pitchFamily="49" charset="0"/>
              </a:rPr>
              <a:t>git commit -a –m “&lt;message&gt;”</a:t>
            </a:r>
          </a:p>
        </p:txBody>
      </p:sp>
      <p:cxnSp>
        <p:nvCxnSpPr>
          <p:cNvPr id="12" name="Curved Connector 11">
            <a:extLst>
              <a:ext uri="{FF2B5EF4-FFF2-40B4-BE49-F238E27FC236}">
                <a16:creationId xmlns:a16="http://schemas.microsoft.com/office/drawing/2014/main" id="{BB36AC64-4AE1-614F-A6DA-2670F271485B}"/>
              </a:ext>
            </a:extLst>
          </p:cNvPr>
          <p:cNvCxnSpPr>
            <a:cxnSpLocks/>
          </p:cNvCxnSpPr>
          <p:nvPr/>
        </p:nvCxnSpPr>
        <p:spPr>
          <a:xfrm>
            <a:off x="3586480" y="1828800"/>
            <a:ext cx="2509520" cy="2255520"/>
          </a:xfrm>
          <a:prstGeom prst="curvedConnector3">
            <a:avLst>
              <a:gd name="adj1" fmla="val 10020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9271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Arrow Connector 35">
            <a:extLst>
              <a:ext uri="{FF2B5EF4-FFF2-40B4-BE49-F238E27FC236}">
                <a16:creationId xmlns:a16="http://schemas.microsoft.com/office/drawing/2014/main" id="{446B8E6E-D8D5-4441-A17A-F5CAB77A1954}"/>
              </a:ext>
            </a:extLst>
          </p:cNvPr>
          <p:cNvCxnSpPr>
            <a:cxnSpLocks noChangeAspect="1"/>
          </p:cNvCxnSpPr>
          <p:nvPr/>
        </p:nvCxnSpPr>
        <p:spPr>
          <a:xfrm>
            <a:off x="5231655" y="5195974"/>
            <a:ext cx="557784" cy="54864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8BDB396-DED5-A84B-B7F4-F1EE785AA0EC}"/>
              </a:ext>
            </a:extLst>
          </p:cNvPr>
          <p:cNvCxnSpPr>
            <a:cxnSpLocks noChangeAspect="1"/>
          </p:cNvCxnSpPr>
          <p:nvPr/>
        </p:nvCxnSpPr>
        <p:spPr>
          <a:xfrm>
            <a:off x="3333408" y="3669530"/>
            <a:ext cx="557784" cy="54864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E428FE0-DFD5-0A40-BE3B-AE5243000735}"/>
              </a:ext>
            </a:extLst>
          </p:cNvPr>
          <p:cNvCxnSpPr>
            <a:cxnSpLocks noChangeAspect="1"/>
          </p:cNvCxnSpPr>
          <p:nvPr/>
        </p:nvCxnSpPr>
        <p:spPr>
          <a:xfrm>
            <a:off x="1907791" y="2162891"/>
            <a:ext cx="557784" cy="54864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F556CB3-8883-194B-BF1C-3614D86127E3}"/>
              </a:ext>
            </a:extLst>
          </p:cNvPr>
          <p:cNvCxnSpPr>
            <a:cxnSpLocks noChangeAspect="1"/>
          </p:cNvCxnSpPr>
          <p:nvPr/>
        </p:nvCxnSpPr>
        <p:spPr>
          <a:xfrm>
            <a:off x="3681460" y="3633179"/>
            <a:ext cx="557784" cy="5486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803F802-252C-BE40-BFC1-873509470004}"/>
              </a:ext>
            </a:extLst>
          </p:cNvPr>
          <p:cNvCxnSpPr>
            <a:cxnSpLocks noChangeAspect="1"/>
          </p:cNvCxnSpPr>
          <p:nvPr/>
        </p:nvCxnSpPr>
        <p:spPr>
          <a:xfrm>
            <a:off x="5578643" y="5169567"/>
            <a:ext cx="557784" cy="5486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FC4FC3C-CC1C-C049-B021-1A9E25F35EF6}"/>
              </a:ext>
            </a:extLst>
          </p:cNvPr>
          <p:cNvCxnSpPr>
            <a:cxnSpLocks noChangeAspect="1"/>
          </p:cNvCxnSpPr>
          <p:nvPr/>
        </p:nvCxnSpPr>
        <p:spPr>
          <a:xfrm>
            <a:off x="2264678" y="2126238"/>
            <a:ext cx="557784" cy="5486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67F2F48-0F72-7143-96A9-84567C05B812}"/>
              </a:ext>
            </a:extLst>
          </p:cNvPr>
          <p:cNvSpPr>
            <a:spLocks noGrp="1"/>
          </p:cNvSpPr>
          <p:nvPr>
            <p:ph type="title"/>
          </p:nvPr>
        </p:nvSpPr>
        <p:spPr>
          <a:xfrm>
            <a:off x="84221" y="221527"/>
            <a:ext cx="7886700" cy="1325563"/>
          </a:xfrm>
        </p:spPr>
        <p:txBody>
          <a:bodyPr>
            <a:normAutofit/>
          </a:bodyPr>
          <a:lstStyle/>
          <a:p>
            <a:r>
              <a:rPr lang="en-US" sz="4100" dirty="0"/>
              <a:t>Basic Setup with a Remote Repo</a:t>
            </a:r>
          </a:p>
        </p:txBody>
      </p:sp>
      <p:sp>
        <p:nvSpPr>
          <p:cNvPr id="4" name="Rectangle 3">
            <a:extLst>
              <a:ext uri="{FF2B5EF4-FFF2-40B4-BE49-F238E27FC236}">
                <a16:creationId xmlns:a16="http://schemas.microsoft.com/office/drawing/2014/main" id="{106866F6-174E-B746-AB10-A91F05F89681}"/>
              </a:ext>
            </a:extLst>
          </p:cNvPr>
          <p:cNvSpPr/>
          <p:nvPr/>
        </p:nvSpPr>
        <p:spPr>
          <a:xfrm>
            <a:off x="147119" y="1212754"/>
            <a:ext cx="3337560" cy="914400"/>
          </a:xfrm>
          <a:prstGeom prst="rect">
            <a:avLst/>
          </a:prstGeom>
          <a:solidFill>
            <a:srgbClr val="032E60"/>
          </a:solidFill>
          <a:ln w="57150">
            <a:solidFill>
              <a:srgbClr val="FECE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343A63B-6771-E64B-9713-728A7D762E84}"/>
              </a:ext>
            </a:extLst>
          </p:cNvPr>
          <p:cNvSpPr/>
          <p:nvPr/>
        </p:nvSpPr>
        <p:spPr>
          <a:xfrm>
            <a:off x="5104993" y="5767951"/>
            <a:ext cx="3337560" cy="914400"/>
          </a:xfrm>
          <a:prstGeom prst="rect">
            <a:avLst/>
          </a:prstGeom>
          <a:solidFill>
            <a:srgbClr val="FECE31"/>
          </a:solidFill>
          <a:ln w="57150">
            <a:solidFill>
              <a:srgbClr val="032E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2E60"/>
              </a:solidFill>
            </a:endParaRPr>
          </a:p>
        </p:txBody>
      </p:sp>
      <p:sp>
        <p:nvSpPr>
          <p:cNvPr id="6" name="Rectangle 5">
            <a:extLst>
              <a:ext uri="{FF2B5EF4-FFF2-40B4-BE49-F238E27FC236}">
                <a16:creationId xmlns:a16="http://schemas.microsoft.com/office/drawing/2014/main" id="{165539D3-DFC5-834C-B972-C4510BA6CA4D}"/>
              </a:ext>
            </a:extLst>
          </p:cNvPr>
          <p:cNvSpPr/>
          <p:nvPr/>
        </p:nvSpPr>
        <p:spPr>
          <a:xfrm>
            <a:off x="1680512" y="2720609"/>
            <a:ext cx="3336758" cy="914400"/>
          </a:xfrm>
          <a:prstGeom prst="rect">
            <a:avLst/>
          </a:prstGeom>
          <a:solidFill>
            <a:srgbClr val="7030A0"/>
          </a:solidFill>
          <a:ln w="57150">
            <a:solidFill>
              <a:srgbClr val="D3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B442AB3-4B8F-6E43-ADE2-3C4A973D8855}"/>
              </a:ext>
            </a:extLst>
          </p:cNvPr>
          <p:cNvSpPr/>
          <p:nvPr/>
        </p:nvSpPr>
        <p:spPr>
          <a:xfrm>
            <a:off x="3324326" y="4247148"/>
            <a:ext cx="3337560" cy="914400"/>
          </a:xfrm>
          <a:prstGeom prst="rect">
            <a:avLst/>
          </a:prstGeom>
          <a:solidFill>
            <a:srgbClr val="00682B"/>
          </a:solid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63F8D78E-4CDE-AC41-BAC8-7C37F802829F}"/>
              </a:ext>
            </a:extLst>
          </p:cNvPr>
          <p:cNvSpPr>
            <a:spLocks noGrp="1"/>
          </p:cNvSpPr>
          <p:nvPr>
            <p:ph idx="1"/>
          </p:nvPr>
        </p:nvSpPr>
        <p:spPr>
          <a:xfrm>
            <a:off x="284467" y="1177115"/>
            <a:ext cx="3051022" cy="1022683"/>
          </a:xfrm>
        </p:spPr>
        <p:txBody>
          <a:bodyPr anchor="ctr">
            <a:normAutofit/>
          </a:bodyPr>
          <a:lstStyle/>
          <a:p>
            <a:pPr marL="0" indent="0" algn="ctr">
              <a:spcBef>
                <a:spcPts val="0"/>
              </a:spcBef>
              <a:buNone/>
            </a:pPr>
            <a:r>
              <a:rPr lang="en-US" sz="3200" dirty="0">
                <a:solidFill>
                  <a:schemeClr val="bg1"/>
                </a:solidFill>
              </a:rPr>
              <a:t>Working Tree</a:t>
            </a:r>
          </a:p>
          <a:p>
            <a:pPr marL="0" indent="0" algn="ctr">
              <a:spcBef>
                <a:spcPts val="0"/>
              </a:spcBef>
              <a:buNone/>
            </a:pPr>
            <a:r>
              <a:rPr lang="en-US" sz="2400" dirty="0">
                <a:solidFill>
                  <a:schemeClr val="bg1"/>
                </a:solidFill>
              </a:rPr>
              <a:t>(Your Computer)</a:t>
            </a:r>
          </a:p>
        </p:txBody>
      </p:sp>
      <p:sp>
        <p:nvSpPr>
          <p:cNvPr id="8" name="Content Placeholder 2">
            <a:extLst>
              <a:ext uri="{FF2B5EF4-FFF2-40B4-BE49-F238E27FC236}">
                <a16:creationId xmlns:a16="http://schemas.microsoft.com/office/drawing/2014/main" id="{A70300B1-3E9C-B944-87E8-E0FC942C97F6}"/>
              </a:ext>
            </a:extLst>
          </p:cNvPr>
          <p:cNvSpPr txBox="1">
            <a:spLocks/>
          </p:cNvSpPr>
          <p:nvPr/>
        </p:nvSpPr>
        <p:spPr>
          <a:xfrm>
            <a:off x="5192386" y="5780438"/>
            <a:ext cx="3175348" cy="88231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itchFamily="2" charset="2"/>
              <a:buNone/>
            </a:pPr>
            <a:r>
              <a:rPr lang="en-US" sz="3300" dirty="0">
                <a:solidFill>
                  <a:srgbClr val="032E60"/>
                </a:solidFill>
              </a:rPr>
              <a:t>Remote Repo </a:t>
            </a:r>
            <a:r>
              <a:rPr lang="en-US" sz="2400" dirty="0">
                <a:solidFill>
                  <a:srgbClr val="032E60"/>
                </a:solidFill>
              </a:rPr>
              <a:t>(GitHub) </a:t>
            </a:r>
          </a:p>
        </p:txBody>
      </p:sp>
      <p:sp>
        <p:nvSpPr>
          <p:cNvPr id="9" name="Content Placeholder 2">
            <a:extLst>
              <a:ext uri="{FF2B5EF4-FFF2-40B4-BE49-F238E27FC236}">
                <a16:creationId xmlns:a16="http://schemas.microsoft.com/office/drawing/2014/main" id="{577A82F3-5DF7-C34C-8FDE-E0FB814C405C}"/>
              </a:ext>
            </a:extLst>
          </p:cNvPr>
          <p:cNvSpPr txBox="1">
            <a:spLocks/>
          </p:cNvSpPr>
          <p:nvPr/>
        </p:nvSpPr>
        <p:spPr>
          <a:xfrm>
            <a:off x="1628376" y="2580242"/>
            <a:ext cx="3320715" cy="1167064"/>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Font typeface="Wingdings" pitchFamily="2" charset="2"/>
              <a:buNone/>
            </a:pPr>
            <a:r>
              <a:rPr lang="en-US" sz="3200" dirty="0">
                <a:solidFill>
                  <a:schemeClr val="bg1"/>
                </a:solidFill>
              </a:rPr>
              <a:t>Index</a:t>
            </a:r>
            <a:r>
              <a:rPr lang="en-US" dirty="0">
                <a:solidFill>
                  <a:schemeClr val="bg1"/>
                </a:solidFill>
              </a:rPr>
              <a:t> </a:t>
            </a:r>
          </a:p>
          <a:p>
            <a:pPr marL="0" indent="0" algn="ctr">
              <a:lnSpc>
                <a:spcPct val="100000"/>
              </a:lnSpc>
              <a:spcBef>
                <a:spcPts val="0"/>
              </a:spcBef>
              <a:buFont typeface="Wingdings" pitchFamily="2" charset="2"/>
              <a:buNone/>
            </a:pPr>
            <a:r>
              <a:rPr lang="en-US" sz="2400" dirty="0">
                <a:solidFill>
                  <a:schemeClr val="bg1"/>
                </a:solidFill>
              </a:rPr>
              <a:t>(Staged Files)</a:t>
            </a:r>
          </a:p>
        </p:txBody>
      </p:sp>
      <p:sp>
        <p:nvSpPr>
          <p:cNvPr id="11" name="Content Placeholder 2">
            <a:extLst>
              <a:ext uri="{FF2B5EF4-FFF2-40B4-BE49-F238E27FC236}">
                <a16:creationId xmlns:a16="http://schemas.microsoft.com/office/drawing/2014/main" id="{183680EC-BB1B-B648-ADC1-F2FB8839B88A}"/>
              </a:ext>
            </a:extLst>
          </p:cNvPr>
          <p:cNvSpPr txBox="1">
            <a:spLocks/>
          </p:cNvSpPr>
          <p:nvPr/>
        </p:nvSpPr>
        <p:spPr>
          <a:xfrm>
            <a:off x="3292641" y="4122823"/>
            <a:ext cx="3320715" cy="1167064"/>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Font typeface="Wingdings" pitchFamily="2" charset="2"/>
              <a:buNone/>
            </a:pPr>
            <a:r>
              <a:rPr lang="en-US" sz="3200" dirty="0">
                <a:solidFill>
                  <a:schemeClr val="bg1"/>
                </a:solidFill>
              </a:rPr>
              <a:t>Local Repo </a:t>
            </a:r>
          </a:p>
          <a:p>
            <a:pPr marL="0" indent="0" algn="ctr">
              <a:lnSpc>
                <a:spcPct val="100000"/>
              </a:lnSpc>
              <a:spcBef>
                <a:spcPts val="0"/>
              </a:spcBef>
              <a:buFont typeface="Wingdings" pitchFamily="2" charset="2"/>
              <a:buNone/>
            </a:pPr>
            <a:r>
              <a:rPr lang="en-US" sz="2400" dirty="0">
                <a:solidFill>
                  <a:schemeClr val="bg1"/>
                </a:solidFill>
              </a:rPr>
              <a:t>(Commits)</a:t>
            </a:r>
          </a:p>
        </p:txBody>
      </p:sp>
      <p:sp>
        <p:nvSpPr>
          <p:cNvPr id="37" name="TextBox 36">
            <a:extLst>
              <a:ext uri="{FF2B5EF4-FFF2-40B4-BE49-F238E27FC236}">
                <a16:creationId xmlns:a16="http://schemas.microsoft.com/office/drawing/2014/main" id="{C34ABF7D-E132-1B42-AAD7-5C7FCF40CA4C}"/>
              </a:ext>
            </a:extLst>
          </p:cNvPr>
          <p:cNvSpPr txBox="1"/>
          <p:nvPr/>
        </p:nvSpPr>
        <p:spPr>
          <a:xfrm>
            <a:off x="3602736" y="1179576"/>
            <a:ext cx="2028119" cy="461665"/>
          </a:xfrm>
          <a:prstGeom prst="rect">
            <a:avLst/>
          </a:prstGeom>
          <a:noFill/>
        </p:spPr>
        <p:txBody>
          <a:bodyPr wrap="none" rtlCol="0">
            <a:spAutoFit/>
          </a:bodyPr>
          <a:lstStyle/>
          <a:p>
            <a:r>
              <a:rPr lang="en-US" sz="2400" dirty="0">
                <a:latin typeface="Courier New" panose="02070309020205020404" pitchFamily="49" charset="0"/>
                <a:cs typeface="Courier New" panose="02070309020205020404" pitchFamily="49" charset="0"/>
              </a:rPr>
              <a:t>git status</a:t>
            </a:r>
          </a:p>
        </p:txBody>
      </p:sp>
      <p:sp>
        <p:nvSpPr>
          <p:cNvPr id="38" name="TextBox 37">
            <a:extLst>
              <a:ext uri="{FF2B5EF4-FFF2-40B4-BE49-F238E27FC236}">
                <a16:creationId xmlns:a16="http://schemas.microsoft.com/office/drawing/2014/main" id="{810655FF-E68F-EF4B-8670-4E3F79196155}"/>
              </a:ext>
            </a:extLst>
          </p:cNvPr>
          <p:cNvSpPr txBox="1"/>
          <p:nvPr/>
        </p:nvSpPr>
        <p:spPr>
          <a:xfrm>
            <a:off x="2733554" y="2108522"/>
            <a:ext cx="1261884"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git add</a:t>
            </a:r>
          </a:p>
        </p:txBody>
      </p:sp>
      <p:sp>
        <p:nvSpPr>
          <p:cNvPr id="43" name="TextBox 42">
            <a:extLst>
              <a:ext uri="{FF2B5EF4-FFF2-40B4-BE49-F238E27FC236}">
                <a16:creationId xmlns:a16="http://schemas.microsoft.com/office/drawing/2014/main" id="{7BCCFC81-B335-B742-ACF9-2F87CCD45A6E}"/>
              </a:ext>
            </a:extLst>
          </p:cNvPr>
          <p:cNvSpPr txBox="1"/>
          <p:nvPr/>
        </p:nvSpPr>
        <p:spPr>
          <a:xfrm>
            <a:off x="3071148" y="2318795"/>
            <a:ext cx="1107996"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git </a:t>
            </a:r>
            <a:r>
              <a:rPr lang="en-US" sz="2000" dirty="0" err="1">
                <a:latin typeface="Courier New" panose="02070309020205020404" pitchFamily="49" charset="0"/>
                <a:cs typeface="Courier New" panose="02070309020205020404" pitchFamily="49" charset="0"/>
              </a:rPr>
              <a:t>rm</a:t>
            </a:r>
            <a:endParaRPr lang="en-US" sz="2000" dirty="0">
              <a:latin typeface="Courier New" panose="02070309020205020404" pitchFamily="49" charset="0"/>
              <a:cs typeface="Courier New" panose="02070309020205020404" pitchFamily="49" charset="0"/>
            </a:endParaRPr>
          </a:p>
        </p:txBody>
      </p:sp>
      <p:sp>
        <p:nvSpPr>
          <p:cNvPr id="25" name="TextBox 24">
            <a:extLst>
              <a:ext uri="{FF2B5EF4-FFF2-40B4-BE49-F238E27FC236}">
                <a16:creationId xmlns:a16="http://schemas.microsoft.com/office/drawing/2014/main" id="{31998A9A-DC21-634C-9B5E-597A57418BF4}"/>
              </a:ext>
            </a:extLst>
          </p:cNvPr>
          <p:cNvSpPr txBox="1"/>
          <p:nvPr/>
        </p:nvSpPr>
        <p:spPr>
          <a:xfrm>
            <a:off x="4195822" y="3698111"/>
            <a:ext cx="1723549"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git commit</a:t>
            </a:r>
          </a:p>
        </p:txBody>
      </p:sp>
      <p:sp>
        <p:nvSpPr>
          <p:cNvPr id="29" name="TextBox 28">
            <a:extLst>
              <a:ext uri="{FF2B5EF4-FFF2-40B4-BE49-F238E27FC236}">
                <a16:creationId xmlns:a16="http://schemas.microsoft.com/office/drawing/2014/main" id="{86A58B5B-2E8F-254C-B079-9463A3996DDB}"/>
              </a:ext>
            </a:extLst>
          </p:cNvPr>
          <p:cNvSpPr txBox="1"/>
          <p:nvPr/>
        </p:nvSpPr>
        <p:spPr>
          <a:xfrm>
            <a:off x="6026552" y="5193174"/>
            <a:ext cx="1415772"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git push</a:t>
            </a:r>
          </a:p>
        </p:txBody>
      </p:sp>
    </p:spTree>
    <p:extLst>
      <p:ext uri="{BB962C8B-B14F-4D97-AF65-F5344CB8AC3E}">
        <p14:creationId xmlns:p14="http://schemas.microsoft.com/office/powerpoint/2010/main" val="997560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F2F48-0F72-7143-96A9-84567C05B812}"/>
              </a:ext>
            </a:extLst>
          </p:cNvPr>
          <p:cNvSpPr>
            <a:spLocks noGrp="1"/>
          </p:cNvSpPr>
          <p:nvPr>
            <p:ph type="title"/>
          </p:nvPr>
        </p:nvSpPr>
        <p:spPr>
          <a:xfrm>
            <a:off x="84221" y="221527"/>
            <a:ext cx="7886700" cy="1325563"/>
          </a:xfrm>
        </p:spPr>
        <p:txBody>
          <a:bodyPr>
            <a:normAutofit/>
          </a:bodyPr>
          <a:lstStyle/>
          <a:p>
            <a:r>
              <a:rPr lang="en-US" dirty="0"/>
              <a:t>Current State</a:t>
            </a:r>
          </a:p>
        </p:txBody>
      </p:sp>
      <p:sp>
        <p:nvSpPr>
          <p:cNvPr id="4" name="Rectangle 3">
            <a:extLst>
              <a:ext uri="{FF2B5EF4-FFF2-40B4-BE49-F238E27FC236}">
                <a16:creationId xmlns:a16="http://schemas.microsoft.com/office/drawing/2014/main" id="{106866F6-174E-B746-AB10-A91F05F89681}"/>
              </a:ext>
            </a:extLst>
          </p:cNvPr>
          <p:cNvSpPr/>
          <p:nvPr/>
        </p:nvSpPr>
        <p:spPr>
          <a:xfrm>
            <a:off x="189649" y="1594884"/>
            <a:ext cx="1937713" cy="4869711"/>
          </a:xfrm>
          <a:prstGeom prst="rect">
            <a:avLst/>
          </a:prstGeom>
          <a:solidFill>
            <a:srgbClr val="032E60"/>
          </a:solidFill>
          <a:ln w="57150">
            <a:solidFill>
              <a:srgbClr val="FECE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343A63B-6771-E64B-9713-728A7D762E84}"/>
              </a:ext>
            </a:extLst>
          </p:cNvPr>
          <p:cNvSpPr/>
          <p:nvPr/>
        </p:nvSpPr>
        <p:spPr>
          <a:xfrm>
            <a:off x="6932427" y="1637414"/>
            <a:ext cx="1935427" cy="4873752"/>
          </a:xfrm>
          <a:prstGeom prst="rect">
            <a:avLst/>
          </a:prstGeom>
          <a:solidFill>
            <a:srgbClr val="FECE31"/>
          </a:solidFill>
          <a:ln w="57150">
            <a:solidFill>
              <a:srgbClr val="032E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2E60"/>
              </a:solidFill>
            </a:endParaRPr>
          </a:p>
        </p:txBody>
      </p:sp>
      <p:sp>
        <p:nvSpPr>
          <p:cNvPr id="6" name="Rectangle 5">
            <a:extLst>
              <a:ext uri="{FF2B5EF4-FFF2-40B4-BE49-F238E27FC236}">
                <a16:creationId xmlns:a16="http://schemas.microsoft.com/office/drawing/2014/main" id="{165539D3-DFC5-834C-B972-C4510BA6CA4D}"/>
              </a:ext>
            </a:extLst>
          </p:cNvPr>
          <p:cNvSpPr/>
          <p:nvPr/>
        </p:nvSpPr>
        <p:spPr>
          <a:xfrm>
            <a:off x="2487308" y="1594884"/>
            <a:ext cx="1938528" cy="4901184"/>
          </a:xfrm>
          <a:prstGeom prst="rect">
            <a:avLst/>
          </a:prstGeom>
          <a:solidFill>
            <a:srgbClr val="7030A0"/>
          </a:solidFill>
          <a:ln w="57150">
            <a:solidFill>
              <a:srgbClr val="D3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B442AB3-4B8F-6E43-ADE2-3C4A973D8855}"/>
              </a:ext>
            </a:extLst>
          </p:cNvPr>
          <p:cNvSpPr/>
          <p:nvPr/>
        </p:nvSpPr>
        <p:spPr>
          <a:xfrm>
            <a:off x="4720856" y="1616149"/>
            <a:ext cx="1938528" cy="4873752"/>
          </a:xfrm>
          <a:prstGeom prst="rect">
            <a:avLst/>
          </a:prstGeom>
          <a:solidFill>
            <a:srgbClr val="00682B"/>
          </a:solid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63F8D78E-4CDE-AC41-BAC8-7C37F802829F}"/>
              </a:ext>
            </a:extLst>
          </p:cNvPr>
          <p:cNvSpPr>
            <a:spLocks noGrp="1"/>
          </p:cNvSpPr>
          <p:nvPr>
            <p:ph idx="1"/>
          </p:nvPr>
        </p:nvSpPr>
        <p:spPr>
          <a:xfrm>
            <a:off x="233916" y="2658139"/>
            <a:ext cx="1871330" cy="3806456"/>
          </a:xfrm>
        </p:spPr>
        <p:txBody>
          <a:bodyPr anchor="ctr">
            <a:normAutofit/>
          </a:bodyPr>
          <a:lstStyle/>
          <a:p>
            <a:pPr marL="0" indent="0" algn="ctr">
              <a:spcBef>
                <a:spcPts val="0"/>
              </a:spcBef>
              <a:buNone/>
            </a:pPr>
            <a:r>
              <a:rPr lang="en-US" dirty="0">
                <a:solidFill>
                  <a:schemeClr val="bg1"/>
                </a:solidFill>
              </a:rPr>
              <a:t>README</a:t>
            </a:r>
          </a:p>
          <a:p>
            <a:pPr marL="0" indent="0" algn="ctr">
              <a:spcBef>
                <a:spcPts val="0"/>
              </a:spcBef>
              <a:buNone/>
            </a:pPr>
            <a:r>
              <a:rPr lang="en-US" dirty="0">
                <a:solidFill>
                  <a:schemeClr val="bg1"/>
                </a:solidFill>
              </a:rPr>
              <a:t>.</a:t>
            </a:r>
            <a:r>
              <a:rPr lang="en-US" dirty="0" err="1">
                <a:solidFill>
                  <a:schemeClr val="bg1"/>
                </a:solidFill>
              </a:rPr>
              <a:t>gitignore</a:t>
            </a:r>
            <a:endParaRPr lang="en-US" dirty="0">
              <a:solidFill>
                <a:schemeClr val="bg1"/>
              </a:solidFill>
            </a:endParaRPr>
          </a:p>
          <a:p>
            <a:pPr marL="0" indent="0" algn="ctr">
              <a:spcBef>
                <a:spcPts val="0"/>
              </a:spcBef>
              <a:buNone/>
            </a:pPr>
            <a:r>
              <a:rPr lang="en-US" dirty="0" err="1">
                <a:solidFill>
                  <a:schemeClr val="bg1"/>
                </a:solidFill>
              </a:rPr>
              <a:t>Ellen.txt</a:t>
            </a:r>
            <a:endParaRPr lang="en-US" dirty="0">
              <a:solidFill>
                <a:schemeClr val="bg1"/>
              </a:solidFill>
            </a:endParaRPr>
          </a:p>
        </p:txBody>
      </p:sp>
      <p:sp>
        <p:nvSpPr>
          <p:cNvPr id="8" name="Content Placeholder 2">
            <a:extLst>
              <a:ext uri="{FF2B5EF4-FFF2-40B4-BE49-F238E27FC236}">
                <a16:creationId xmlns:a16="http://schemas.microsoft.com/office/drawing/2014/main" id="{A70300B1-3E9C-B944-87E8-E0FC942C97F6}"/>
              </a:ext>
            </a:extLst>
          </p:cNvPr>
          <p:cNvSpPr txBox="1">
            <a:spLocks/>
          </p:cNvSpPr>
          <p:nvPr/>
        </p:nvSpPr>
        <p:spPr>
          <a:xfrm>
            <a:off x="6953692" y="2636875"/>
            <a:ext cx="1903139" cy="389151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r>
              <a:rPr lang="en-US" dirty="0">
                <a:solidFill>
                  <a:srgbClr val="032E60"/>
                </a:solidFill>
              </a:rPr>
              <a:t>README</a:t>
            </a:r>
          </a:p>
          <a:p>
            <a:pPr marL="0" indent="0" algn="ctr">
              <a:spcBef>
                <a:spcPts val="0"/>
              </a:spcBef>
              <a:buFont typeface="Wingdings" pitchFamily="2" charset="2"/>
              <a:buNone/>
            </a:pPr>
            <a:r>
              <a:rPr lang="en-US" dirty="0">
                <a:solidFill>
                  <a:srgbClr val="032E60"/>
                </a:solidFill>
              </a:rPr>
              <a:t>.</a:t>
            </a:r>
            <a:r>
              <a:rPr lang="en-US" dirty="0" err="1">
                <a:solidFill>
                  <a:srgbClr val="032E60"/>
                </a:solidFill>
              </a:rPr>
              <a:t>gitignore</a:t>
            </a:r>
            <a:endParaRPr lang="en-US" dirty="0">
              <a:solidFill>
                <a:srgbClr val="032E60"/>
              </a:solidFill>
            </a:endParaRPr>
          </a:p>
          <a:p>
            <a:pPr marL="0" indent="0" algn="ctr">
              <a:spcBef>
                <a:spcPts val="0"/>
              </a:spcBef>
              <a:buFont typeface="Wingdings" pitchFamily="2" charset="2"/>
              <a:buNone/>
            </a:pPr>
            <a:r>
              <a:rPr lang="en-US" dirty="0" err="1">
                <a:solidFill>
                  <a:srgbClr val="032E60"/>
                </a:solidFill>
              </a:rPr>
              <a:t>Ellen.txt</a:t>
            </a:r>
            <a:endParaRPr lang="en-US" dirty="0">
              <a:solidFill>
                <a:srgbClr val="032E60"/>
              </a:solidFill>
            </a:endParaRPr>
          </a:p>
        </p:txBody>
      </p:sp>
      <p:sp>
        <p:nvSpPr>
          <p:cNvPr id="9" name="Content Placeholder 2">
            <a:extLst>
              <a:ext uri="{FF2B5EF4-FFF2-40B4-BE49-F238E27FC236}">
                <a16:creationId xmlns:a16="http://schemas.microsoft.com/office/drawing/2014/main" id="{577A82F3-5DF7-C34C-8FDE-E0FB814C405C}"/>
              </a:ext>
            </a:extLst>
          </p:cNvPr>
          <p:cNvSpPr txBox="1">
            <a:spLocks/>
          </p:cNvSpPr>
          <p:nvPr/>
        </p:nvSpPr>
        <p:spPr>
          <a:xfrm>
            <a:off x="2509284" y="1570574"/>
            <a:ext cx="1701210" cy="113009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3200" i="1" dirty="0">
                <a:solidFill>
                  <a:schemeClr val="bg1"/>
                </a:solidFill>
              </a:rPr>
              <a:t>Index/</a:t>
            </a:r>
          </a:p>
          <a:p>
            <a:pPr marL="0" indent="0">
              <a:lnSpc>
                <a:spcPct val="100000"/>
              </a:lnSpc>
              <a:spcBef>
                <a:spcPts val="0"/>
              </a:spcBef>
              <a:buFont typeface="Wingdings" pitchFamily="2" charset="2"/>
              <a:buNone/>
            </a:pPr>
            <a:r>
              <a:rPr lang="en-US" sz="3200" i="1" dirty="0">
                <a:solidFill>
                  <a:schemeClr val="bg1"/>
                </a:solidFill>
              </a:rPr>
              <a:t>Stage</a:t>
            </a:r>
            <a:r>
              <a:rPr lang="en-US" dirty="0">
                <a:solidFill>
                  <a:schemeClr val="bg1"/>
                </a:solidFill>
              </a:rPr>
              <a:t> </a:t>
            </a:r>
          </a:p>
        </p:txBody>
      </p:sp>
      <p:sp>
        <p:nvSpPr>
          <p:cNvPr id="11" name="Content Placeholder 2">
            <a:extLst>
              <a:ext uri="{FF2B5EF4-FFF2-40B4-BE49-F238E27FC236}">
                <a16:creationId xmlns:a16="http://schemas.microsoft.com/office/drawing/2014/main" id="{183680EC-BB1B-B648-ADC1-F2FB8839B88A}"/>
              </a:ext>
            </a:extLst>
          </p:cNvPr>
          <p:cNvSpPr txBox="1">
            <a:spLocks/>
          </p:cNvSpPr>
          <p:nvPr/>
        </p:nvSpPr>
        <p:spPr>
          <a:xfrm>
            <a:off x="4759935" y="1571009"/>
            <a:ext cx="1725925" cy="1129661"/>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3200" i="1" dirty="0">
                <a:solidFill>
                  <a:schemeClr val="bg1"/>
                </a:solidFill>
              </a:rPr>
              <a:t>Local Repo</a:t>
            </a:r>
            <a:endParaRPr lang="en-US" sz="2400" i="1" dirty="0">
              <a:solidFill>
                <a:schemeClr val="bg1"/>
              </a:solidFill>
            </a:endParaRPr>
          </a:p>
        </p:txBody>
      </p:sp>
      <p:sp>
        <p:nvSpPr>
          <p:cNvPr id="23" name="Content Placeholder 2">
            <a:extLst>
              <a:ext uri="{FF2B5EF4-FFF2-40B4-BE49-F238E27FC236}">
                <a16:creationId xmlns:a16="http://schemas.microsoft.com/office/drawing/2014/main" id="{1231C71F-8D1E-8743-93F4-B48001F79F66}"/>
              </a:ext>
            </a:extLst>
          </p:cNvPr>
          <p:cNvSpPr txBox="1">
            <a:spLocks/>
          </p:cNvSpPr>
          <p:nvPr/>
        </p:nvSpPr>
        <p:spPr>
          <a:xfrm>
            <a:off x="199406" y="1644948"/>
            <a:ext cx="1863310" cy="1022683"/>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Wingdings" pitchFamily="2" charset="2"/>
              <a:buNone/>
            </a:pPr>
            <a:r>
              <a:rPr lang="en-US" sz="3200" i="1" dirty="0">
                <a:solidFill>
                  <a:schemeClr val="bg1"/>
                </a:solidFill>
              </a:rPr>
              <a:t>Working Tree</a:t>
            </a:r>
          </a:p>
        </p:txBody>
      </p:sp>
      <p:sp>
        <p:nvSpPr>
          <p:cNvPr id="24" name="Content Placeholder 2">
            <a:extLst>
              <a:ext uri="{FF2B5EF4-FFF2-40B4-BE49-F238E27FC236}">
                <a16:creationId xmlns:a16="http://schemas.microsoft.com/office/drawing/2014/main" id="{6C413845-2C7B-C848-BAA2-D939013427E1}"/>
              </a:ext>
            </a:extLst>
          </p:cNvPr>
          <p:cNvSpPr txBox="1">
            <a:spLocks/>
          </p:cNvSpPr>
          <p:nvPr/>
        </p:nvSpPr>
        <p:spPr>
          <a:xfrm>
            <a:off x="7021186" y="1697535"/>
            <a:ext cx="2122814" cy="882316"/>
          </a:xfrm>
          <a:prstGeom prst="rect">
            <a:avLst/>
          </a:prstGeom>
        </p:spPr>
        <p:txBody>
          <a:bodyPr vert="horz" lIns="91440" tIns="45720" rIns="91440" bIns="45720" rtlCol="0" anchor="ctr">
            <a:normAutofit fontScale="92500" lnSpcReduction="10000"/>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itchFamily="2" charset="2"/>
              <a:buNone/>
            </a:pPr>
            <a:r>
              <a:rPr lang="en-US" sz="3300" i="1" dirty="0">
                <a:solidFill>
                  <a:srgbClr val="032E60"/>
                </a:solidFill>
              </a:rPr>
              <a:t>Remote Repo</a:t>
            </a:r>
            <a:endParaRPr lang="en-US" sz="2400" i="1" dirty="0">
              <a:solidFill>
                <a:srgbClr val="032E60"/>
              </a:solidFill>
            </a:endParaRPr>
          </a:p>
        </p:txBody>
      </p:sp>
      <p:sp>
        <p:nvSpPr>
          <p:cNvPr id="25" name="Content Placeholder 2">
            <a:extLst>
              <a:ext uri="{FF2B5EF4-FFF2-40B4-BE49-F238E27FC236}">
                <a16:creationId xmlns:a16="http://schemas.microsoft.com/office/drawing/2014/main" id="{0B73202A-8CFE-5F43-B917-50C6B35E39B7}"/>
              </a:ext>
            </a:extLst>
          </p:cNvPr>
          <p:cNvSpPr txBox="1">
            <a:spLocks/>
          </p:cNvSpPr>
          <p:nvPr/>
        </p:nvSpPr>
        <p:spPr>
          <a:xfrm>
            <a:off x="4745664" y="2661683"/>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r>
              <a:rPr lang="en-US" dirty="0">
                <a:solidFill>
                  <a:schemeClr val="bg1"/>
                </a:solidFill>
              </a:rPr>
              <a:t>README</a:t>
            </a:r>
          </a:p>
          <a:p>
            <a:pPr marL="0" indent="0" algn="ctr">
              <a:spcBef>
                <a:spcPts val="0"/>
              </a:spcBef>
              <a:buFont typeface="Wingdings" pitchFamily="2" charset="2"/>
              <a:buNone/>
            </a:pPr>
            <a:r>
              <a:rPr lang="en-US" dirty="0">
                <a:solidFill>
                  <a:schemeClr val="bg1"/>
                </a:solidFill>
              </a:rPr>
              <a:t>.</a:t>
            </a:r>
            <a:r>
              <a:rPr lang="en-US" dirty="0" err="1">
                <a:solidFill>
                  <a:schemeClr val="bg1"/>
                </a:solidFill>
              </a:rPr>
              <a:t>gitignore</a:t>
            </a:r>
            <a:endParaRPr lang="en-US" dirty="0">
              <a:solidFill>
                <a:schemeClr val="bg1"/>
              </a:solidFill>
            </a:endParaRPr>
          </a:p>
          <a:p>
            <a:pPr marL="0" indent="0" algn="ctr">
              <a:spcBef>
                <a:spcPts val="0"/>
              </a:spcBef>
              <a:buNone/>
            </a:pPr>
            <a:r>
              <a:rPr lang="en-US" dirty="0" err="1">
                <a:solidFill>
                  <a:schemeClr val="bg1"/>
                </a:solidFill>
              </a:rPr>
              <a:t>Ellen.txt</a:t>
            </a:r>
            <a:endParaRPr lang="en-US" dirty="0">
              <a:solidFill>
                <a:schemeClr val="bg1"/>
              </a:solidFill>
            </a:endParaRPr>
          </a:p>
        </p:txBody>
      </p:sp>
      <p:sp>
        <p:nvSpPr>
          <p:cNvPr id="14" name="Content Placeholder 2">
            <a:extLst>
              <a:ext uri="{FF2B5EF4-FFF2-40B4-BE49-F238E27FC236}">
                <a16:creationId xmlns:a16="http://schemas.microsoft.com/office/drawing/2014/main" id="{6CA97F05-0647-BA43-BBDA-3B973CDDDB03}"/>
              </a:ext>
            </a:extLst>
          </p:cNvPr>
          <p:cNvSpPr txBox="1">
            <a:spLocks/>
          </p:cNvSpPr>
          <p:nvPr/>
        </p:nvSpPr>
        <p:spPr>
          <a:xfrm>
            <a:off x="2555358" y="2682949"/>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endParaRPr lang="en-US" dirty="0">
              <a:solidFill>
                <a:schemeClr val="bg1"/>
              </a:solidFill>
            </a:endParaRPr>
          </a:p>
        </p:txBody>
      </p:sp>
    </p:spTree>
    <p:extLst>
      <p:ext uri="{BB962C8B-B14F-4D97-AF65-F5344CB8AC3E}">
        <p14:creationId xmlns:p14="http://schemas.microsoft.com/office/powerpoint/2010/main" val="3819968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F2F48-0F72-7143-96A9-84567C05B812}"/>
              </a:ext>
            </a:extLst>
          </p:cNvPr>
          <p:cNvSpPr>
            <a:spLocks noGrp="1"/>
          </p:cNvSpPr>
          <p:nvPr>
            <p:ph type="title"/>
          </p:nvPr>
        </p:nvSpPr>
        <p:spPr>
          <a:xfrm>
            <a:off x="84221" y="221527"/>
            <a:ext cx="7886700" cy="1325563"/>
          </a:xfrm>
        </p:spPr>
        <p:txBody>
          <a:bodyPr>
            <a:normAutofit/>
          </a:bodyPr>
          <a:lstStyle/>
          <a:p>
            <a:r>
              <a:rPr lang="en-US" dirty="0"/>
              <a:t>Current State</a:t>
            </a:r>
          </a:p>
        </p:txBody>
      </p:sp>
      <p:sp>
        <p:nvSpPr>
          <p:cNvPr id="4" name="Rectangle 3">
            <a:extLst>
              <a:ext uri="{FF2B5EF4-FFF2-40B4-BE49-F238E27FC236}">
                <a16:creationId xmlns:a16="http://schemas.microsoft.com/office/drawing/2014/main" id="{106866F6-174E-B746-AB10-A91F05F89681}"/>
              </a:ext>
            </a:extLst>
          </p:cNvPr>
          <p:cNvSpPr/>
          <p:nvPr/>
        </p:nvSpPr>
        <p:spPr>
          <a:xfrm>
            <a:off x="189649" y="1594884"/>
            <a:ext cx="1937713" cy="4869711"/>
          </a:xfrm>
          <a:prstGeom prst="rect">
            <a:avLst/>
          </a:prstGeom>
          <a:solidFill>
            <a:srgbClr val="032E60"/>
          </a:solidFill>
          <a:ln w="57150">
            <a:solidFill>
              <a:srgbClr val="FECE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343A63B-6771-E64B-9713-728A7D762E84}"/>
              </a:ext>
            </a:extLst>
          </p:cNvPr>
          <p:cNvSpPr/>
          <p:nvPr/>
        </p:nvSpPr>
        <p:spPr>
          <a:xfrm>
            <a:off x="6932427" y="1637414"/>
            <a:ext cx="1935427" cy="4873752"/>
          </a:xfrm>
          <a:prstGeom prst="rect">
            <a:avLst/>
          </a:prstGeom>
          <a:solidFill>
            <a:srgbClr val="FECE31"/>
          </a:solidFill>
          <a:ln w="57150">
            <a:solidFill>
              <a:srgbClr val="032E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2E60"/>
              </a:solidFill>
            </a:endParaRPr>
          </a:p>
        </p:txBody>
      </p:sp>
      <p:sp>
        <p:nvSpPr>
          <p:cNvPr id="6" name="Rectangle 5">
            <a:extLst>
              <a:ext uri="{FF2B5EF4-FFF2-40B4-BE49-F238E27FC236}">
                <a16:creationId xmlns:a16="http://schemas.microsoft.com/office/drawing/2014/main" id="{165539D3-DFC5-834C-B972-C4510BA6CA4D}"/>
              </a:ext>
            </a:extLst>
          </p:cNvPr>
          <p:cNvSpPr/>
          <p:nvPr/>
        </p:nvSpPr>
        <p:spPr>
          <a:xfrm>
            <a:off x="2487308" y="1594884"/>
            <a:ext cx="1938528" cy="4901184"/>
          </a:xfrm>
          <a:prstGeom prst="rect">
            <a:avLst/>
          </a:prstGeom>
          <a:solidFill>
            <a:srgbClr val="7030A0"/>
          </a:solidFill>
          <a:ln w="57150">
            <a:solidFill>
              <a:srgbClr val="D3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B442AB3-4B8F-6E43-ADE2-3C4A973D8855}"/>
              </a:ext>
            </a:extLst>
          </p:cNvPr>
          <p:cNvSpPr/>
          <p:nvPr/>
        </p:nvSpPr>
        <p:spPr>
          <a:xfrm>
            <a:off x="4720856" y="1616149"/>
            <a:ext cx="1938528" cy="4873752"/>
          </a:xfrm>
          <a:prstGeom prst="rect">
            <a:avLst/>
          </a:prstGeom>
          <a:solidFill>
            <a:srgbClr val="00682B"/>
          </a:solid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63F8D78E-4CDE-AC41-BAC8-7C37F802829F}"/>
              </a:ext>
            </a:extLst>
          </p:cNvPr>
          <p:cNvSpPr>
            <a:spLocks noGrp="1"/>
          </p:cNvSpPr>
          <p:nvPr>
            <p:ph idx="1"/>
          </p:nvPr>
        </p:nvSpPr>
        <p:spPr>
          <a:xfrm>
            <a:off x="233916" y="2658139"/>
            <a:ext cx="1871330" cy="3806456"/>
          </a:xfrm>
        </p:spPr>
        <p:txBody>
          <a:bodyPr anchor="ctr">
            <a:normAutofit/>
          </a:bodyPr>
          <a:lstStyle/>
          <a:p>
            <a:pPr marL="0" indent="0" algn="ctr">
              <a:spcBef>
                <a:spcPts val="0"/>
              </a:spcBef>
              <a:buNone/>
            </a:pPr>
            <a:r>
              <a:rPr lang="en-US" dirty="0">
                <a:solidFill>
                  <a:schemeClr val="bg1"/>
                </a:solidFill>
              </a:rPr>
              <a:t>README</a:t>
            </a:r>
          </a:p>
          <a:p>
            <a:pPr marL="0" indent="0" algn="ctr">
              <a:spcBef>
                <a:spcPts val="0"/>
              </a:spcBef>
              <a:buNone/>
            </a:pPr>
            <a:r>
              <a:rPr lang="en-US" dirty="0">
                <a:solidFill>
                  <a:schemeClr val="bg1"/>
                </a:solidFill>
              </a:rPr>
              <a:t>.</a:t>
            </a:r>
            <a:r>
              <a:rPr lang="en-US" dirty="0" err="1">
                <a:solidFill>
                  <a:schemeClr val="bg1"/>
                </a:solidFill>
              </a:rPr>
              <a:t>gitignore</a:t>
            </a:r>
            <a:endParaRPr lang="en-US" dirty="0">
              <a:solidFill>
                <a:schemeClr val="bg1"/>
              </a:solidFill>
            </a:endParaRPr>
          </a:p>
          <a:p>
            <a:pPr marL="0" indent="0" algn="ctr">
              <a:spcBef>
                <a:spcPts val="0"/>
              </a:spcBef>
              <a:buNone/>
            </a:pPr>
            <a:r>
              <a:rPr lang="en-US" dirty="0" err="1">
                <a:solidFill>
                  <a:schemeClr val="bg1"/>
                </a:solidFill>
              </a:rPr>
              <a:t>Ellen.txt</a:t>
            </a:r>
            <a:endParaRPr lang="en-US" dirty="0">
              <a:solidFill>
                <a:schemeClr val="bg1"/>
              </a:solidFill>
            </a:endParaRPr>
          </a:p>
        </p:txBody>
      </p:sp>
      <p:sp>
        <p:nvSpPr>
          <p:cNvPr id="8" name="Content Placeholder 2">
            <a:extLst>
              <a:ext uri="{FF2B5EF4-FFF2-40B4-BE49-F238E27FC236}">
                <a16:creationId xmlns:a16="http://schemas.microsoft.com/office/drawing/2014/main" id="{A70300B1-3E9C-B944-87E8-E0FC942C97F6}"/>
              </a:ext>
            </a:extLst>
          </p:cNvPr>
          <p:cNvSpPr txBox="1">
            <a:spLocks/>
          </p:cNvSpPr>
          <p:nvPr/>
        </p:nvSpPr>
        <p:spPr>
          <a:xfrm>
            <a:off x="6953692" y="2636875"/>
            <a:ext cx="1903139" cy="389151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r>
              <a:rPr lang="en-US" dirty="0">
                <a:solidFill>
                  <a:srgbClr val="032E60"/>
                </a:solidFill>
              </a:rPr>
              <a:t>README</a:t>
            </a:r>
          </a:p>
          <a:p>
            <a:pPr marL="0" indent="0" algn="ctr">
              <a:spcBef>
                <a:spcPts val="0"/>
              </a:spcBef>
              <a:buFont typeface="Wingdings" pitchFamily="2" charset="2"/>
              <a:buNone/>
            </a:pPr>
            <a:r>
              <a:rPr lang="en-US" dirty="0">
                <a:solidFill>
                  <a:srgbClr val="032E60"/>
                </a:solidFill>
              </a:rPr>
              <a:t>.</a:t>
            </a:r>
            <a:r>
              <a:rPr lang="en-US" dirty="0" err="1">
                <a:solidFill>
                  <a:srgbClr val="032E60"/>
                </a:solidFill>
              </a:rPr>
              <a:t>gitignore</a:t>
            </a:r>
            <a:endParaRPr lang="en-US" dirty="0">
              <a:solidFill>
                <a:srgbClr val="032E60"/>
              </a:solidFill>
            </a:endParaRPr>
          </a:p>
          <a:p>
            <a:pPr marL="0" indent="0" algn="ctr">
              <a:spcBef>
                <a:spcPts val="0"/>
              </a:spcBef>
              <a:buNone/>
            </a:pPr>
            <a:r>
              <a:rPr lang="en-US" dirty="0" err="1">
                <a:solidFill>
                  <a:srgbClr val="032E60"/>
                </a:solidFill>
              </a:rPr>
              <a:t>Alex.txt</a:t>
            </a:r>
            <a:endParaRPr lang="en-US" dirty="0">
              <a:solidFill>
                <a:srgbClr val="032E60"/>
              </a:solidFill>
            </a:endParaRPr>
          </a:p>
          <a:p>
            <a:pPr marL="0" indent="0" algn="ctr">
              <a:spcBef>
                <a:spcPts val="0"/>
              </a:spcBef>
              <a:buNone/>
            </a:pPr>
            <a:r>
              <a:rPr lang="en-US" dirty="0" err="1">
                <a:solidFill>
                  <a:srgbClr val="032E60"/>
                </a:solidFill>
              </a:rPr>
              <a:t>Eitan.txt</a:t>
            </a:r>
            <a:endParaRPr lang="en-US" dirty="0">
              <a:solidFill>
                <a:srgbClr val="032E60"/>
              </a:solidFill>
            </a:endParaRPr>
          </a:p>
          <a:p>
            <a:pPr marL="0" indent="0" algn="ctr">
              <a:spcBef>
                <a:spcPts val="0"/>
              </a:spcBef>
              <a:buNone/>
            </a:pPr>
            <a:r>
              <a:rPr lang="en-US" dirty="0" err="1">
                <a:solidFill>
                  <a:srgbClr val="032E60"/>
                </a:solidFill>
              </a:rPr>
              <a:t>Ellen.txt</a:t>
            </a:r>
            <a:endParaRPr lang="en-US" dirty="0">
              <a:solidFill>
                <a:srgbClr val="032E60"/>
              </a:solidFill>
            </a:endParaRPr>
          </a:p>
          <a:p>
            <a:pPr marL="0" indent="0" algn="ctr">
              <a:spcBef>
                <a:spcPts val="0"/>
              </a:spcBef>
              <a:buNone/>
            </a:pPr>
            <a:r>
              <a:rPr lang="en-US" dirty="0" err="1">
                <a:solidFill>
                  <a:srgbClr val="032E60"/>
                </a:solidFill>
              </a:rPr>
              <a:t>Kristina.txt</a:t>
            </a:r>
            <a:endParaRPr lang="en-US" dirty="0">
              <a:solidFill>
                <a:srgbClr val="032E60"/>
              </a:solidFill>
            </a:endParaRPr>
          </a:p>
          <a:p>
            <a:pPr marL="0" indent="0" algn="ctr">
              <a:spcBef>
                <a:spcPts val="0"/>
              </a:spcBef>
              <a:buNone/>
            </a:pPr>
            <a:r>
              <a:rPr lang="en-US" dirty="0" err="1">
                <a:solidFill>
                  <a:srgbClr val="032E60"/>
                </a:solidFill>
              </a:rPr>
              <a:t>Kyle.txt</a:t>
            </a:r>
            <a:endParaRPr lang="en-US" dirty="0">
              <a:solidFill>
                <a:srgbClr val="032E60"/>
              </a:solidFill>
            </a:endParaRPr>
          </a:p>
          <a:p>
            <a:pPr marL="0" indent="0" algn="ctr">
              <a:spcBef>
                <a:spcPts val="0"/>
              </a:spcBef>
              <a:buNone/>
            </a:pPr>
            <a:r>
              <a:rPr lang="en-US" dirty="0" err="1">
                <a:solidFill>
                  <a:srgbClr val="032E60"/>
                </a:solidFill>
              </a:rPr>
              <a:t>Yifan.txt</a:t>
            </a:r>
            <a:endParaRPr lang="en-US" dirty="0">
              <a:solidFill>
                <a:srgbClr val="032E60"/>
              </a:solidFill>
            </a:endParaRPr>
          </a:p>
        </p:txBody>
      </p:sp>
      <p:sp>
        <p:nvSpPr>
          <p:cNvPr id="9" name="Content Placeholder 2">
            <a:extLst>
              <a:ext uri="{FF2B5EF4-FFF2-40B4-BE49-F238E27FC236}">
                <a16:creationId xmlns:a16="http://schemas.microsoft.com/office/drawing/2014/main" id="{577A82F3-5DF7-C34C-8FDE-E0FB814C405C}"/>
              </a:ext>
            </a:extLst>
          </p:cNvPr>
          <p:cNvSpPr txBox="1">
            <a:spLocks/>
          </p:cNvSpPr>
          <p:nvPr/>
        </p:nvSpPr>
        <p:spPr>
          <a:xfrm>
            <a:off x="2509284" y="1570574"/>
            <a:ext cx="1701210" cy="113009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3200" i="1" dirty="0">
                <a:solidFill>
                  <a:schemeClr val="bg1"/>
                </a:solidFill>
              </a:rPr>
              <a:t>Index/</a:t>
            </a:r>
          </a:p>
          <a:p>
            <a:pPr marL="0" indent="0">
              <a:lnSpc>
                <a:spcPct val="100000"/>
              </a:lnSpc>
              <a:spcBef>
                <a:spcPts val="0"/>
              </a:spcBef>
              <a:buFont typeface="Wingdings" pitchFamily="2" charset="2"/>
              <a:buNone/>
            </a:pPr>
            <a:r>
              <a:rPr lang="en-US" sz="3200" i="1" dirty="0">
                <a:solidFill>
                  <a:schemeClr val="bg1"/>
                </a:solidFill>
              </a:rPr>
              <a:t>Stage</a:t>
            </a:r>
            <a:r>
              <a:rPr lang="en-US" dirty="0">
                <a:solidFill>
                  <a:schemeClr val="bg1"/>
                </a:solidFill>
              </a:rPr>
              <a:t> </a:t>
            </a:r>
          </a:p>
        </p:txBody>
      </p:sp>
      <p:sp>
        <p:nvSpPr>
          <p:cNvPr id="11" name="Content Placeholder 2">
            <a:extLst>
              <a:ext uri="{FF2B5EF4-FFF2-40B4-BE49-F238E27FC236}">
                <a16:creationId xmlns:a16="http://schemas.microsoft.com/office/drawing/2014/main" id="{183680EC-BB1B-B648-ADC1-F2FB8839B88A}"/>
              </a:ext>
            </a:extLst>
          </p:cNvPr>
          <p:cNvSpPr txBox="1">
            <a:spLocks/>
          </p:cNvSpPr>
          <p:nvPr/>
        </p:nvSpPr>
        <p:spPr>
          <a:xfrm>
            <a:off x="4759935" y="1571009"/>
            <a:ext cx="1725925" cy="1129661"/>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3200" i="1" dirty="0">
                <a:solidFill>
                  <a:schemeClr val="bg1"/>
                </a:solidFill>
              </a:rPr>
              <a:t>Local Repo</a:t>
            </a:r>
            <a:endParaRPr lang="en-US" sz="2400" i="1" dirty="0">
              <a:solidFill>
                <a:schemeClr val="bg1"/>
              </a:solidFill>
            </a:endParaRPr>
          </a:p>
        </p:txBody>
      </p:sp>
      <p:sp>
        <p:nvSpPr>
          <p:cNvPr id="23" name="Content Placeholder 2">
            <a:extLst>
              <a:ext uri="{FF2B5EF4-FFF2-40B4-BE49-F238E27FC236}">
                <a16:creationId xmlns:a16="http://schemas.microsoft.com/office/drawing/2014/main" id="{1231C71F-8D1E-8743-93F4-B48001F79F66}"/>
              </a:ext>
            </a:extLst>
          </p:cNvPr>
          <p:cNvSpPr txBox="1">
            <a:spLocks/>
          </p:cNvSpPr>
          <p:nvPr/>
        </p:nvSpPr>
        <p:spPr>
          <a:xfrm>
            <a:off x="199406" y="1644948"/>
            <a:ext cx="1863310" cy="1022683"/>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Wingdings" pitchFamily="2" charset="2"/>
              <a:buNone/>
            </a:pPr>
            <a:r>
              <a:rPr lang="en-US" sz="3200" i="1" dirty="0">
                <a:solidFill>
                  <a:schemeClr val="bg1"/>
                </a:solidFill>
              </a:rPr>
              <a:t>Working Tree</a:t>
            </a:r>
          </a:p>
        </p:txBody>
      </p:sp>
      <p:sp>
        <p:nvSpPr>
          <p:cNvPr id="24" name="Content Placeholder 2">
            <a:extLst>
              <a:ext uri="{FF2B5EF4-FFF2-40B4-BE49-F238E27FC236}">
                <a16:creationId xmlns:a16="http://schemas.microsoft.com/office/drawing/2014/main" id="{6C413845-2C7B-C848-BAA2-D939013427E1}"/>
              </a:ext>
            </a:extLst>
          </p:cNvPr>
          <p:cNvSpPr txBox="1">
            <a:spLocks/>
          </p:cNvSpPr>
          <p:nvPr/>
        </p:nvSpPr>
        <p:spPr>
          <a:xfrm>
            <a:off x="7021186" y="1697535"/>
            <a:ext cx="2122814" cy="882316"/>
          </a:xfrm>
          <a:prstGeom prst="rect">
            <a:avLst/>
          </a:prstGeom>
        </p:spPr>
        <p:txBody>
          <a:bodyPr vert="horz" lIns="91440" tIns="45720" rIns="91440" bIns="45720" rtlCol="0" anchor="ctr">
            <a:normAutofit fontScale="92500" lnSpcReduction="10000"/>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itchFamily="2" charset="2"/>
              <a:buNone/>
            </a:pPr>
            <a:r>
              <a:rPr lang="en-US" sz="3300" i="1" dirty="0">
                <a:solidFill>
                  <a:srgbClr val="032E60"/>
                </a:solidFill>
              </a:rPr>
              <a:t>Remote Repo</a:t>
            </a:r>
            <a:endParaRPr lang="en-US" sz="2400" i="1" dirty="0">
              <a:solidFill>
                <a:srgbClr val="032E60"/>
              </a:solidFill>
            </a:endParaRPr>
          </a:p>
        </p:txBody>
      </p:sp>
      <p:sp>
        <p:nvSpPr>
          <p:cNvPr id="25" name="Content Placeholder 2">
            <a:extLst>
              <a:ext uri="{FF2B5EF4-FFF2-40B4-BE49-F238E27FC236}">
                <a16:creationId xmlns:a16="http://schemas.microsoft.com/office/drawing/2014/main" id="{0B73202A-8CFE-5F43-B917-50C6B35E39B7}"/>
              </a:ext>
            </a:extLst>
          </p:cNvPr>
          <p:cNvSpPr txBox="1">
            <a:spLocks/>
          </p:cNvSpPr>
          <p:nvPr/>
        </p:nvSpPr>
        <p:spPr>
          <a:xfrm>
            <a:off x="4745664" y="2661683"/>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r>
              <a:rPr lang="en-US" dirty="0">
                <a:solidFill>
                  <a:schemeClr val="bg1"/>
                </a:solidFill>
              </a:rPr>
              <a:t>README</a:t>
            </a:r>
          </a:p>
          <a:p>
            <a:pPr marL="0" indent="0" algn="ctr">
              <a:spcBef>
                <a:spcPts val="0"/>
              </a:spcBef>
              <a:buFont typeface="Wingdings" pitchFamily="2" charset="2"/>
              <a:buNone/>
            </a:pPr>
            <a:r>
              <a:rPr lang="en-US" dirty="0">
                <a:solidFill>
                  <a:schemeClr val="bg1"/>
                </a:solidFill>
              </a:rPr>
              <a:t>.</a:t>
            </a:r>
            <a:r>
              <a:rPr lang="en-US" dirty="0" err="1">
                <a:solidFill>
                  <a:schemeClr val="bg1"/>
                </a:solidFill>
              </a:rPr>
              <a:t>gitignore</a:t>
            </a:r>
            <a:endParaRPr lang="en-US" dirty="0">
              <a:solidFill>
                <a:schemeClr val="bg1"/>
              </a:solidFill>
            </a:endParaRPr>
          </a:p>
          <a:p>
            <a:pPr marL="0" indent="0" algn="ctr">
              <a:spcBef>
                <a:spcPts val="0"/>
              </a:spcBef>
              <a:buNone/>
            </a:pPr>
            <a:r>
              <a:rPr lang="en-US" dirty="0" err="1">
                <a:solidFill>
                  <a:schemeClr val="bg1"/>
                </a:solidFill>
              </a:rPr>
              <a:t>Ellen.txt</a:t>
            </a:r>
            <a:endParaRPr lang="en-US" dirty="0">
              <a:solidFill>
                <a:schemeClr val="bg1"/>
              </a:solidFill>
            </a:endParaRPr>
          </a:p>
        </p:txBody>
      </p:sp>
      <p:sp>
        <p:nvSpPr>
          <p:cNvPr id="14" name="Content Placeholder 2">
            <a:extLst>
              <a:ext uri="{FF2B5EF4-FFF2-40B4-BE49-F238E27FC236}">
                <a16:creationId xmlns:a16="http://schemas.microsoft.com/office/drawing/2014/main" id="{6CA97F05-0647-BA43-BBDA-3B973CDDDB03}"/>
              </a:ext>
            </a:extLst>
          </p:cNvPr>
          <p:cNvSpPr txBox="1">
            <a:spLocks/>
          </p:cNvSpPr>
          <p:nvPr/>
        </p:nvSpPr>
        <p:spPr>
          <a:xfrm>
            <a:off x="2555358" y="2682949"/>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endParaRPr lang="en-US" dirty="0">
              <a:solidFill>
                <a:schemeClr val="bg1"/>
              </a:solidFill>
            </a:endParaRPr>
          </a:p>
        </p:txBody>
      </p:sp>
    </p:spTree>
    <p:extLst>
      <p:ext uri="{BB962C8B-B14F-4D97-AF65-F5344CB8AC3E}">
        <p14:creationId xmlns:p14="http://schemas.microsoft.com/office/powerpoint/2010/main" val="260063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Arrow Connector 35">
            <a:extLst>
              <a:ext uri="{FF2B5EF4-FFF2-40B4-BE49-F238E27FC236}">
                <a16:creationId xmlns:a16="http://schemas.microsoft.com/office/drawing/2014/main" id="{446B8E6E-D8D5-4441-A17A-F5CAB77A1954}"/>
              </a:ext>
            </a:extLst>
          </p:cNvPr>
          <p:cNvCxnSpPr>
            <a:cxnSpLocks noChangeAspect="1"/>
          </p:cNvCxnSpPr>
          <p:nvPr/>
        </p:nvCxnSpPr>
        <p:spPr>
          <a:xfrm>
            <a:off x="5167860" y="5217239"/>
            <a:ext cx="557784" cy="54864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8BDB396-DED5-A84B-B7F4-F1EE785AA0EC}"/>
              </a:ext>
            </a:extLst>
          </p:cNvPr>
          <p:cNvCxnSpPr>
            <a:cxnSpLocks noChangeAspect="1"/>
          </p:cNvCxnSpPr>
          <p:nvPr/>
        </p:nvCxnSpPr>
        <p:spPr>
          <a:xfrm>
            <a:off x="3333408" y="3669530"/>
            <a:ext cx="557784" cy="54864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E428FE0-DFD5-0A40-BE3B-AE5243000735}"/>
              </a:ext>
            </a:extLst>
          </p:cNvPr>
          <p:cNvCxnSpPr>
            <a:cxnSpLocks noChangeAspect="1"/>
          </p:cNvCxnSpPr>
          <p:nvPr/>
        </p:nvCxnSpPr>
        <p:spPr>
          <a:xfrm>
            <a:off x="1907791" y="2162891"/>
            <a:ext cx="557784" cy="54864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F556CB3-8883-194B-BF1C-3614D86127E3}"/>
              </a:ext>
            </a:extLst>
          </p:cNvPr>
          <p:cNvCxnSpPr>
            <a:cxnSpLocks noChangeAspect="1"/>
          </p:cNvCxnSpPr>
          <p:nvPr/>
        </p:nvCxnSpPr>
        <p:spPr>
          <a:xfrm>
            <a:off x="3681460" y="3633179"/>
            <a:ext cx="557784" cy="5486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803F802-252C-BE40-BFC1-873509470004}"/>
              </a:ext>
            </a:extLst>
          </p:cNvPr>
          <p:cNvCxnSpPr>
            <a:cxnSpLocks noChangeAspect="1"/>
          </p:cNvCxnSpPr>
          <p:nvPr/>
        </p:nvCxnSpPr>
        <p:spPr>
          <a:xfrm>
            <a:off x="5578643" y="5169567"/>
            <a:ext cx="557784" cy="5486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FC4FC3C-CC1C-C049-B021-1A9E25F35EF6}"/>
              </a:ext>
            </a:extLst>
          </p:cNvPr>
          <p:cNvCxnSpPr>
            <a:cxnSpLocks noChangeAspect="1"/>
          </p:cNvCxnSpPr>
          <p:nvPr/>
        </p:nvCxnSpPr>
        <p:spPr>
          <a:xfrm>
            <a:off x="2264678" y="2126238"/>
            <a:ext cx="557784" cy="5486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67F2F48-0F72-7143-96A9-84567C05B812}"/>
              </a:ext>
            </a:extLst>
          </p:cNvPr>
          <p:cNvSpPr>
            <a:spLocks noGrp="1"/>
          </p:cNvSpPr>
          <p:nvPr>
            <p:ph type="title"/>
          </p:nvPr>
        </p:nvSpPr>
        <p:spPr>
          <a:xfrm>
            <a:off x="84221" y="221527"/>
            <a:ext cx="7886700" cy="1325563"/>
          </a:xfrm>
        </p:spPr>
        <p:txBody>
          <a:bodyPr>
            <a:normAutofit/>
          </a:bodyPr>
          <a:lstStyle/>
          <a:p>
            <a:r>
              <a:rPr lang="en-US" sz="4100" dirty="0"/>
              <a:t>Basic Setup with a Remote Repo</a:t>
            </a:r>
          </a:p>
        </p:txBody>
      </p:sp>
      <p:sp>
        <p:nvSpPr>
          <p:cNvPr id="4" name="Rectangle 3">
            <a:extLst>
              <a:ext uri="{FF2B5EF4-FFF2-40B4-BE49-F238E27FC236}">
                <a16:creationId xmlns:a16="http://schemas.microsoft.com/office/drawing/2014/main" id="{106866F6-174E-B746-AB10-A91F05F89681}"/>
              </a:ext>
            </a:extLst>
          </p:cNvPr>
          <p:cNvSpPr/>
          <p:nvPr/>
        </p:nvSpPr>
        <p:spPr>
          <a:xfrm>
            <a:off x="147119" y="1212754"/>
            <a:ext cx="3337560" cy="914400"/>
          </a:xfrm>
          <a:prstGeom prst="rect">
            <a:avLst/>
          </a:prstGeom>
          <a:solidFill>
            <a:srgbClr val="032E60"/>
          </a:solidFill>
          <a:ln w="57150">
            <a:solidFill>
              <a:srgbClr val="FECE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343A63B-6771-E64B-9713-728A7D762E84}"/>
              </a:ext>
            </a:extLst>
          </p:cNvPr>
          <p:cNvSpPr/>
          <p:nvPr/>
        </p:nvSpPr>
        <p:spPr>
          <a:xfrm>
            <a:off x="5104993" y="5767951"/>
            <a:ext cx="3337560" cy="914400"/>
          </a:xfrm>
          <a:prstGeom prst="rect">
            <a:avLst/>
          </a:prstGeom>
          <a:solidFill>
            <a:srgbClr val="FECE31"/>
          </a:solidFill>
          <a:ln w="57150">
            <a:solidFill>
              <a:srgbClr val="032E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2E60"/>
              </a:solidFill>
            </a:endParaRPr>
          </a:p>
        </p:txBody>
      </p:sp>
      <p:sp>
        <p:nvSpPr>
          <p:cNvPr id="6" name="Rectangle 5">
            <a:extLst>
              <a:ext uri="{FF2B5EF4-FFF2-40B4-BE49-F238E27FC236}">
                <a16:creationId xmlns:a16="http://schemas.microsoft.com/office/drawing/2014/main" id="{165539D3-DFC5-834C-B972-C4510BA6CA4D}"/>
              </a:ext>
            </a:extLst>
          </p:cNvPr>
          <p:cNvSpPr/>
          <p:nvPr/>
        </p:nvSpPr>
        <p:spPr>
          <a:xfrm>
            <a:off x="1680512" y="2720609"/>
            <a:ext cx="3336758" cy="914400"/>
          </a:xfrm>
          <a:prstGeom prst="rect">
            <a:avLst/>
          </a:prstGeom>
          <a:solidFill>
            <a:srgbClr val="7030A0"/>
          </a:solidFill>
          <a:ln w="57150">
            <a:solidFill>
              <a:srgbClr val="D3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B442AB3-4B8F-6E43-ADE2-3C4A973D8855}"/>
              </a:ext>
            </a:extLst>
          </p:cNvPr>
          <p:cNvSpPr/>
          <p:nvPr/>
        </p:nvSpPr>
        <p:spPr>
          <a:xfrm>
            <a:off x="3324326" y="4247148"/>
            <a:ext cx="3337560" cy="914400"/>
          </a:xfrm>
          <a:prstGeom prst="rect">
            <a:avLst/>
          </a:prstGeom>
          <a:solidFill>
            <a:srgbClr val="00682B"/>
          </a:solid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63F8D78E-4CDE-AC41-BAC8-7C37F802829F}"/>
              </a:ext>
            </a:extLst>
          </p:cNvPr>
          <p:cNvSpPr>
            <a:spLocks noGrp="1"/>
          </p:cNvSpPr>
          <p:nvPr>
            <p:ph idx="1"/>
          </p:nvPr>
        </p:nvSpPr>
        <p:spPr>
          <a:xfrm>
            <a:off x="284467" y="1177115"/>
            <a:ext cx="3051022" cy="1022683"/>
          </a:xfrm>
        </p:spPr>
        <p:txBody>
          <a:bodyPr anchor="ctr">
            <a:normAutofit/>
          </a:bodyPr>
          <a:lstStyle/>
          <a:p>
            <a:pPr marL="0" indent="0" algn="ctr">
              <a:spcBef>
                <a:spcPts val="0"/>
              </a:spcBef>
              <a:buNone/>
            </a:pPr>
            <a:r>
              <a:rPr lang="en-US" sz="3200" dirty="0">
                <a:solidFill>
                  <a:schemeClr val="bg1"/>
                </a:solidFill>
              </a:rPr>
              <a:t>Working Tree</a:t>
            </a:r>
          </a:p>
          <a:p>
            <a:pPr marL="0" indent="0" algn="ctr">
              <a:spcBef>
                <a:spcPts val="0"/>
              </a:spcBef>
              <a:buNone/>
            </a:pPr>
            <a:r>
              <a:rPr lang="en-US" sz="2400" dirty="0">
                <a:solidFill>
                  <a:schemeClr val="bg1"/>
                </a:solidFill>
              </a:rPr>
              <a:t>(Your Computer)</a:t>
            </a:r>
          </a:p>
        </p:txBody>
      </p:sp>
      <p:sp>
        <p:nvSpPr>
          <p:cNvPr id="8" name="Content Placeholder 2">
            <a:extLst>
              <a:ext uri="{FF2B5EF4-FFF2-40B4-BE49-F238E27FC236}">
                <a16:creationId xmlns:a16="http://schemas.microsoft.com/office/drawing/2014/main" id="{A70300B1-3E9C-B944-87E8-E0FC942C97F6}"/>
              </a:ext>
            </a:extLst>
          </p:cNvPr>
          <p:cNvSpPr txBox="1">
            <a:spLocks/>
          </p:cNvSpPr>
          <p:nvPr/>
        </p:nvSpPr>
        <p:spPr>
          <a:xfrm>
            <a:off x="5192386" y="5780438"/>
            <a:ext cx="3175348" cy="88231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itchFamily="2" charset="2"/>
              <a:buNone/>
            </a:pPr>
            <a:r>
              <a:rPr lang="en-US" sz="3300" dirty="0">
                <a:solidFill>
                  <a:srgbClr val="032E60"/>
                </a:solidFill>
              </a:rPr>
              <a:t>Remote Repo </a:t>
            </a:r>
            <a:r>
              <a:rPr lang="en-US" sz="2400" dirty="0">
                <a:solidFill>
                  <a:srgbClr val="032E60"/>
                </a:solidFill>
              </a:rPr>
              <a:t>(GitHub) </a:t>
            </a:r>
          </a:p>
        </p:txBody>
      </p:sp>
      <p:sp>
        <p:nvSpPr>
          <p:cNvPr id="9" name="Content Placeholder 2">
            <a:extLst>
              <a:ext uri="{FF2B5EF4-FFF2-40B4-BE49-F238E27FC236}">
                <a16:creationId xmlns:a16="http://schemas.microsoft.com/office/drawing/2014/main" id="{577A82F3-5DF7-C34C-8FDE-E0FB814C405C}"/>
              </a:ext>
            </a:extLst>
          </p:cNvPr>
          <p:cNvSpPr txBox="1">
            <a:spLocks/>
          </p:cNvSpPr>
          <p:nvPr/>
        </p:nvSpPr>
        <p:spPr>
          <a:xfrm>
            <a:off x="1628376" y="2580242"/>
            <a:ext cx="3320715" cy="1167064"/>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Font typeface="Wingdings" pitchFamily="2" charset="2"/>
              <a:buNone/>
            </a:pPr>
            <a:r>
              <a:rPr lang="en-US" sz="3200" dirty="0">
                <a:solidFill>
                  <a:schemeClr val="bg1"/>
                </a:solidFill>
              </a:rPr>
              <a:t>Index</a:t>
            </a:r>
            <a:r>
              <a:rPr lang="en-US" dirty="0">
                <a:solidFill>
                  <a:schemeClr val="bg1"/>
                </a:solidFill>
              </a:rPr>
              <a:t> </a:t>
            </a:r>
          </a:p>
          <a:p>
            <a:pPr marL="0" indent="0" algn="ctr">
              <a:lnSpc>
                <a:spcPct val="100000"/>
              </a:lnSpc>
              <a:spcBef>
                <a:spcPts val="0"/>
              </a:spcBef>
              <a:buFont typeface="Wingdings" pitchFamily="2" charset="2"/>
              <a:buNone/>
            </a:pPr>
            <a:r>
              <a:rPr lang="en-US" sz="2400" dirty="0">
                <a:solidFill>
                  <a:schemeClr val="bg1"/>
                </a:solidFill>
              </a:rPr>
              <a:t>(Staged Files)</a:t>
            </a:r>
          </a:p>
        </p:txBody>
      </p:sp>
      <p:sp>
        <p:nvSpPr>
          <p:cNvPr id="11" name="Content Placeholder 2">
            <a:extLst>
              <a:ext uri="{FF2B5EF4-FFF2-40B4-BE49-F238E27FC236}">
                <a16:creationId xmlns:a16="http://schemas.microsoft.com/office/drawing/2014/main" id="{183680EC-BB1B-B648-ADC1-F2FB8839B88A}"/>
              </a:ext>
            </a:extLst>
          </p:cNvPr>
          <p:cNvSpPr txBox="1">
            <a:spLocks/>
          </p:cNvSpPr>
          <p:nvPr/>
        </p:nvSpPr>
        <p:spPr>
          <a:xfrm>
            <a:off x="3292641" y="4122823"/>
            <a:ext cx="3320715" cy="1167064"/>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Font typeface="Wingdings" pitchFamily="2" charset="2"/>
              <a:buNone/>
            </a:pPr>
            <a:r>
              <a:rPr lang="en-US" sz="3200" dirty="0">
                <a:solidFill>
                  <a:schemeClr val="bg1"/>
                </a:solidFill>
              </a:rPr>
              <a:t>Local Repo </a:t>
            </a:r>
          </a:p>
          <a:p>
            <a:pPr marL="0" indent="0" algn="ctr">
              <a:lnSpc>
                <a:spcPct val="100000"/>
              </a:lnSpc>
              <a:spcBef>
                <a:spcPts val="0"/>
              </a:spcBef>
              <a:buFont typeface="Wingdings" pitchFamily="2" charset="2"/>
              <a:buNone/>
            </a:pPr>
            <a:r>
              <a:rPr lang="en-US" sz="2400" dirty="0">
                <a:solidFill>
                  <a:schemeClr val="bg1"/>
                </a:solidFill>
              </a:rPr>
              <a:t>(Commits)</a:t>
            </a:r>
          </a:p>
        </p:txBody>
      </p:sp>
      <p:sp>
        <p:nvSpPr>
          <p:cNvPr id="37" name="TextBox 36">
            <a:extLst>
              <a:ext uri="{FF2B5EF4-FFF2-40B4-BE49-F238E27FC236}">
                <a16:creationId xmlns:a16="http://schemas.microsoft.com/office/drawing/2014/main" id="{C34ABF7D-E132-1B42-AAD7-5C7FCF40CA4C}"/>
              </a:ext>
            </a:extLst>
          </p:cNvPr>
          <p:cNvSpPr txBox="1"/>
          <p:nvPr/>
        </p:nvSpPr>
        <p:spPr>
          <a:xfrm>
            <a:off x="3602736" y="1179576"/>
            <a:ext cx="2028119" cy="461665"/>
          </a:xfrm>
          <a:prstGeom prst="rect">
            <a:avLst/>
          </a:prstGeom>
          <a:noFill/>
        </p:spPr>
        <p:txBody>
          <a:bodyPr wrap="none" rtlCol="0">
            <a:spAutoFit/>
          </a:bodyPr>
          <a:lstStyle/>
          <a:p>
            <a:r>
              <a:rPr lang="en-US" sz="2400" dirty="0">
                <a:latin typeface="Courier New" panose="02070309020205020404" pitchFamily="49" charset="0"/>
                <a:cs typeface="Courier New" panose="02070309020205020404" pitchFamily="49" charset="0"/>
              </a:rPr>
              <a:t>git status</a:t>
            </a:r>
          </a:p>
        </p:txBody>
      </p:sp>
      <p:sp>
        <p:nvSpPr>
          <p:cNvPr id="38" name="TextBox 37">
            <a:extLst>
              <a:ext uri="{FF2B5EF4-FFF2-40B4-BE49-F238E27FC236}">
                <a16:creationId xmlns:a16="http://schemas.microsoft.com/office/drawing/2014/main" id="{810655FF-E68F-EF4B-8670-4E3F79196155}"/>
              </a:ext>
            </a:extLst>
          </p:cNvPr>
          <p:cNvSpPr txBox="1"/>
          <p:nvPr/>
        </p:nvSpPr>
        <p:spPr>
          <a:xfrm>
            <a:off x="2733554" y="2108522"/>
            <a:ext cx="1261884"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git add</a:t>
            </a:r>
          </a:p>
        </p:txBody>
      </p:sp>
      <p:sp>
        <p:nvSpPr>
          <p:cNvPr id="43" name="TextBox 42">
            <a:extLst>
              <a:ext uri="{FF2B5EF4-FFF2-40B4-BE49-F238E27FC236}">
                <a16:creationId xmlns:a16="http://schemas.microsoft.com/office/drawing/2014/main" id="{7BCCFC81-B335-B742-ACF9-2F87CCD45A6E}"/>
              </a:ext>
            </a:extLst>
          </p:cNvPr>
          <p:cNvSpPr txBox="1"/>
          <p:nvPr/>
        </p:nvSpPr>
        <p:spPr>
          <a:xfrm>
            <a:off x="3071148" y="2318795"/>
            <a:ext cx="1107996"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git </a:t>
            </a:r>
            <a:r>
              <a:rPr lang="en-US" sz="2000" dirty="0" err="1">
                <a:latin typeface="Courier New" panose="02070309020205020404" pitchFamily="49" charset="0"/>
                <a:cs typeface="Courier New" panose="02070309020205020404" pitchFamily="49" charset="0"/>
              </a:rPr>
              <a:t>rm</a:t>
            </a:r>
            <a:endParaRPr lang="en-US" sz="2000" dirty="0">
              <a:latin typeface="Courier New" panose="02070309020205020404" pitchFamily="49" charset="0"/>
              <a:cs typeface="Courier New" panose="02070309020205020404" pitchFamily="49" charset="0"/>
            </a:endParaRPr>
          </a:p>
        </p:txBody>
      </p:sp>
      <p:sp>
        <p:nvSpPr>
          <p:cNvPr id="25" name="TextBox 24">
            <a:extLst>
              <a:ext uri="{FF2B5EF4-FFF2-40B4-BE49-F238E27FC236}">
                <a16:creationId xmlns:a16="http://schemas.microsoft.com/office/drawing/2014/main" id="{31998A9A-DC21-634C-9B5E-597A57418BF4}"/>
              </a:ext>
            </a:extLst>
          </p:cNvPr>
          <p:cNvSpPr txBox="1"/>
          <p:nvPr/>
        </p:nvSpPr>
        <p:spPr>
          <a:xfrm>
            <a:off x="4195822" y="3698111"/>
            <a:ext cx="1723549"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git commit</a:t>
            </a:r>
          </a:p>
        </p:txBody>
      </p:sp>
      <p:sp>
        <p:nvSpPr>
          <p:cNvPr id="29" name="TextBox 28">
            <a:extLst>
              <a:ext uri="{FF2B5EF4-FFF2-40B4-BE49-F238E27FC236}">
                <a16:creationId xmlns:a16="http://schemas.microsoft.com/office/drawing/2014/main" id="{86A58B5B-2E8F-254C-B079-9463A3996DDB}"/>
              </a:ext>
            </a:extLst>
          </p:cNvPr>
          <p:cNvSpPr txBox="1"/>
          <p:nvPr/>
        </p:nvSpPr>
        <p:spPr>
          <a:xfrm>
            <a:off x="6026552" y="5193174"/>
            <a:ext cx="1415772"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git push</a:t>
            </a:r>
          </a:p>
        </p:txBody>
      </p:sp>
      <p:sp>
        <p:nvSpPr>
          <p:cNvPr id="30" name="TextBox 29">
            <a:extLst>
              <a:ext uri="{FF2B5EF4-FFF2-40B4-BE49-F238E27FC236}">
                <a16:creationId xmlns:a16="http://schemas.microsoft.com/office/drawing/2014/main" id="{EB302932-FDFA-CE4A-9B0F-51631CB081BF}"/>
              </a:ext>
            </a:extLst>
          </p:cNvPr>
          <p:cNvSpPr txBox="1"/>
          <p:nvPr/>
        </p:nvSpPr>
        <p:spPr>
          <a:xfrm>
            <a:off x="3409641" y="5529423"/>
            <a:ext cx="1415772"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git pull</a:t>
            </a:r>
          </a:p>
        </p:txBody>
      </p:sp>
      <p:sp>
        <p:nvSpPr>
          <p:cNvPr id="12" name="Freeform 11">
            <a:extLst>
              <a:ext uri="{FF2B5EF4-FFF2-40B4-BE49-F238E27FC236}">
                <a16:creationId xmlns:a16="http://schemas.microsoft.com/office/drawing/2014/main" id="{1D0AD767-C625-7B4E-B89B-55F6FF6ADB96}"/>
              </a:ext>
            </a:extLst>
          </p:cNvPr>
          <p:cNvSpPr/>
          <p:nvPr/>
        </p:nvSpPr>
        <p:spPr>
          <a:xfrm>
            <a:off x="775059" y="2254101"/>
            <a:ext cx="4690076" cy="3296093"/>
          </a:xfrm>
          <a:custGeom>
            <a:avLst/>
            <a:gdLst>
              <a:gd name="connsiteX0" fmla="*/ 4583750 w 4583750"/>
              <a:gd name="connsiteY0" fmla="*/ 3147238 h 3167746"/>
              <a:gd name="connsiteX1" fmla="*/ 713499 w 4583750"/>
              <a:gd name="connsiteY1" fmla="*/ 2700670 h 3167746"/>
              <a:gd name="connsiteX2" fmla="*/ 11750 w 4583750"/>
              <a:gd name="connsiteY2" fmla="*/ 0 h 3167746"/>
            </a:gdLst>
            <a:ahLst/>
            <a:cxnLst>
              <a:cxn ang="0">
                <a:pos x="connsiteX0" y="connsiteY0"/>
              </a:cxn>
              <a:cxn ang="0">
                <a:pos x="connsiteX1" y="connsiteY1"/>
              </a:cxn>
              <a:cxn ang="0">
                <a:pos x="connsiteX2" y="connsiteY2"/>
              </a:cxn>
            </a:cxnLst>
            <a:rect l="l" t="t" r="r" b="b"/>
            <a:pathLst>
              <a:path w="4583750" h="3167746">
                <a:moveTo>
                  <a:pt x="4583750" y="3147238"/>
                </a:moveTo>
                <a:cubicBezTo>
                  <a:pt x="3029624" y="3186224"/>
                  <a:pt x="1475499" y="3225210"/>
                  <a:pt x="713499" y="2700670"/>
                </a:cubicBezTo>
                <a:cubicBezTo>
                  <a:pt x="-48501" y="2176130"/>
                  <a:pt x="-18376" y="1088065"/>
                  <a:pt x="11750" y="0"/>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2531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F2F48-0F72-7143-96A9-84567C05B812}"/>
              </a:ext>
            </a:extLst>
          </p:cNvPr>
          <p:cNvSpPr>
            <a:spLocks noGrp="1"/>
          </p:cNvSpPr>
          <p:nvPr>
            <p:ph type="title"/>
          </p:nvPr>
        </p:nvSpPr>
        <p:spPr>
          <a:xfrm>
            <a:off x="84221" y="221527"/>
            <a:ext cx="7886700" cy="1325563"/>
          </a:xfrm>
        </p:spPr>
        <p:txBody>
          <a:bodyPr>
            <a:normAutofit/>
          </a:bodyPr>
          <a:lstStyle/>
          <a:p>
            <a:r>
              <a:rPr lang="en-US" dirty="0"/>
              <a:t>Current State</a:t>
            </a:r>
          </a:p>
        </p:txBody>
      </p:sp>
      <p:sp>
        <p:nvSpPr>
          <p:cNvPr id="4" name="Rectangle 3">
            <a:extLst>
              <a:ext uri="{FF2B5EF4-FFF2-40B4-BE49-F238E27FC236}">
                <a16:creationId xmlns:a16="http://schemas.microsoft.com/office/drawing/2014/main" id="{106866F6-174E-B746-AB10-A91F05F89681}"/>
              </a:ext>
            </a:extLst>
          </p:cNvPr>
          <p:cNvSpPr/>
          <p:nvPr/>
        </p:nvSpPr>
        <p:spPr>
          <a:xfrm>
            <a:off x="189649" y="1594884"/>
            <a:ext cx="1937713" cy="4869711"/>
          </a:xfrm>
          <a:prstGeom prst="rect">
            <a:avLst/>
          </a:prstGeom>
          <a:solidFill>
            <a:srgbClr val="032E60"/>
          </a:solidFill>
          <a:ln w="57150">
            <a:solidFill>
              <a:srgbClr val="FECE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343A63B-6771-E64B-9713-728A7D762E84}"/>
              </a:ext>
            </a:extLst>
          </p:cNvPr>
          <p:cNvSpPr/>
          <p:nvPr/>
        </p:nvSpPr>
        <p:spPr>
          <a:xfrm>
            <a:off x="6932427" y="1637414"/>
            <a:ext cx="1935427" cy="4873752"/>
          </a:xfrm>
          <a:prstGeom prst="rect">
            <a:avLst/>
          </a:prstGeom>
          <a:solidFill>
            <a:srgbClr val="FECE31"/>
          </a:solidFill>
          <a:ln w="57150">
            <a:solidFill>
              <a:srgbClr val="032E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2E60"/>
              </a:solidFill>
            </a:endParaRPr>
          </a:p>
        </p:txBody>
      </p:sp>
      <p:sp>
        <p:nvSpPr>
          <p:cNvPr id="6" name="Rectangle 5">
            <a:extLst>
              <a:ext uri="{FF2B5EF4-FFF2-40B4-BE49-F238E27FC236}">
                <a16:creationId xmlns:a16="http://schemas.microsoft.com/office/drawing/2014/main" id="{165539D3-DFC5-834C-B972-C4510BA6CA4D}"/>
              </a:ext>
            </a:extLst>
          </p:cNvPr>
          <p:cNvSpPr/>
          <p:nvPr/>
        </p:nvSpPr>
        <p:spPr>
          <a:xfrm>
            <a:off x="2487308" y="1594884"/>
            <a:ext cx="1938528" cy="4901184"/>
          </a:xfrm>
          <a:prstGeom prst="rect">
            <a:avLst/>
          </a:prstGeom>
          <a:solidFill>
            <a:srgbClr val="7030A0"/>
          </a:solidFill>
          <a:ln w="57150">
            <a:solidFill>
              <a:srgbClr val="D3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B442AB3-4B8F-6E43-ADE2-3C4A973D8855}"/>
              </a:ext>
            </a:extLst>
          </p:cNvPr>
          <p:cNvSpPr/>
          <p:nvPr/>
        </p:nvSpPr>
        <p:spPr>
          <a:xfrm>
            <a:off x="4720856" y="1616149"/>
            <a:ext cx="1938528" cy="4873752"/>
          </a:xfrm>
          <a:prstGeom prst="rect">
            <a:avLst/>
          </a:prstGeom>
          <a:solidFill>
            <a:srgbClr val="00682B"/>
          </a:solid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63F8D78E-4CDE-AC41-BAC8-7C37F802829F}"/>
              </a:ext>
            </a:extLst>
          </p:cNvPr>
          <p:cNvSpPr>
            <a:spLocks noGrp="1"/>
          </p:cNvSpPr>
          <p:nvPr>
            <p:ph idx="1"/>
          </p:nvPr>
        </p:nvSpPr>
        <p:spPr>
          <a:xfrm>
            <a:off x="233916" y="2658139"/>
            <a:ext cx="1871330" cy="3806456"/>
          </a:xfrm>
        </p:spPr>
        <p:txBody>
          <a:bodyPr anchor="ctr">
            <a:normAutofit/>
          </a:bodyPr>
          <a:lstStyle/>
          <a:p>
            <a:pPr marL="0" indent="0" algn="ctr">
              <a:spcBef>
                <a:spcPts val="0"/>
              </a:spcBef>
              <a:buNone/>
            </a:pPr>
            <a:r>
              <a:rPr lang="en-US" dirty="0">
                <a:solidFill>
                  <a:schemeClr val="bg1"/>
                </a:solidFill>
              </a:rPr>
              <a:t>README</a:t>
            </a:r>
          </a:p>
          <a:p>
            <a:pPr marL="0" indent="0" algn="ctr">
              <a:spcBef>
                <a:spcPts val="0"/>
              </a:spcBef>
              <a:buNone/>
            </a:pPr>
            <a:r>
              <a:rPr lang="en-US" dirty="0">
                <a:solidFill>
                  <a:schemeClr val="bg1"/>
                </a:solidFill>
              </a:rPr>
              <a:t>.</a:t>
            </a:r>
            <a:r>
              <a:rPr lang="en-US" dirty="0" err="1">
                <a:solidFill>
                  <a:schemeClr val="bg1"/>
                </a:solidFill>
              </a:rPr>
              <a:t>gitignore</a:t>
            </a:r>
            <a:endParaRPr lang="en-US" dirty="0">
              <a:solidFill>
                <a:schemeClr val="bg1"/>
              </a:solidFill>
            </a:endParaRPr>
          </a:p>
          <a:p>
            <a:pPr marL="0" indent="0" algn="ctr">
              <a:spcBef>
                <a:spcPts val="0"/>
              </a:spcBef>
              <a:buNone/>
            </a:pPr>
            <a:r>
              <a:rPr lang="en-US" dirty="0" err="1">
                <a:solidFill>
                  <a:schemeClr val="bg1"/>
                </a:solidFill>
              </a:rPr>
              <a:t>Alex.txt</a:t>
            </a:r>
            <a:endParaRPr lang="en-US" dirty="0">
              <a:solidFill>
                <a:schemeClr val="bg1"/>
              </a:solidFill>
            </a:endParaRPr>
          </a:p>
          <a:p>
            <a:pPr marL="0" indent="0" algn="ctr">
              <a:spcBef>
                <a:spcPts val="0"/>
              </a:spcBef>
              <a:buNone/>
            </a:pPr>
            <a:r>
              <a:rPr lang="en-US" dirty="0" err="1">
                <a:solidFill>
                  <a:schemeClr val="bg1"/>
                </a:solidFill>
              </a:rPr>
              <a:t>Eitan.txt</a:t>
            </a:r>
            <a:endParaRPr lang="en-US" dirty="0">
              <a:solidFill>
                <a:schemeClr val="bg1"/>
              </a:solidFill>
            </a:endParaRPr>
          </a:p>
          <a:p>
            <a:pPr marL="0" indent="0" algn="ctr">
              <a:spcBef>
                <a:spcPts val="0"/>
              </a:spcBef>
              <a:buNone/>
            </a:pPr>
            <a:r>
              <a:rPr lang="en-US" dirty="0" err="1">
                <a:solidFill>
                  <a:schemeClr val="bg1"/>
                </a:solidFill>
              </a:rPr>
              <a:t>Ellen.txt</a:t>
            </a:r>
            <a:endParaRPr lang="en-US" dirty="0">
              <a:solidFill>
                <a:schemeClr val="bg1"/>
              </a:solidFill>
            </a:endParaRPr>
          </a:p>
          <a:p>
            <a:pPr marL="0" indent="0" algn="ctr">
              <a:spcBef>
                <a:spcPts val="0"/>
              </a:spcBef>
              <a:buNone/>
            </a:pPr>
            <a:r>
              <a:rPr lang="en-US" dirty="0" err="1">
                <a:solidFill>
                  <a:schemeClr val="bg1"/>
                </a:solidFill>
              </a:rPr>
              <a:t>Kristina.txt</a:t>
            </a:r>
            <a:endParaRPr lang="en-US" dirty="0">
              <a:solidFill>
                <a:schemeClr val="bg1"/>
              </a:solidFill>
            </a:endParaRPr>
          </a:p>
          <a:p>
            <a:pPr marL="0" indent="0" algn="ctr">
              <a:spcBef>
                <a:spcPts val="0"/>
              </a:spcBef>
              <a:buNone/>
            </a:pPr>
            <a:r>
              <a:rPr lang="en-US" dirty="0" err="1">
                <a:solidFill>
                  <a:schemeClr val="bg1"/>
                </a:solidFill>
              </a:rPr>
              <a:t>Kyle.txt</a:t>
            </a:r>
            <a:endParaRPr lang="en-US" dirty="0">
              <a:solidFill>
                <a:schemeClr val="bg1"/>
              </a:solidFill>
            </a:endParaRPr>
          </a:p>
          <a:p>
            <a:pPr marL="0" indent="0" algn="ctr">
              <a:spcBef>
                <a:spcPts val="0"/>
              </a:spcBef>
              <a:buNone/>
            </a:pPr>
            <a:r>
              <a:rPr lang="en-US" dirty="0" err="1">
                <a:solidFill>
                  <a:schemeClr val="bg1"/>
                </a:solidFill>
              </a:rPr>
              <a:t>Yifan.txt</a:t>
            </a:r>
            <a:endParaRPr lang="en-US" dirty="0">
              <a:solidFill>
                <a:schemeClr val="bg1"/>
              </a:solidFill>
            </a:endParaRPr>
          </a:p>
        </p:txBody>
      </p:sp>
      <p:sp>
        <p:nvSpPr>
          <p:cNvPr id="8" name="Content Placeholder 2">
            <a:extLst>
              <a:ext uri="{FF2B5EF4-FFF2-40B4-BE49-F238E27FC236}">
                <a16:creationId xmlns:a16="http://schemas.microsoft.com/office/drawing/2014/main" id="{A70300B1-3E9C-B944-87E8-E0FC942C97F6}"/>
              </a:ext>
            </a:extLst>
          </p:cNvPr>
          <p:cNvSpPr txBox="1">
            <a:spLocks/>
          </p:cNvSpPr>
          <p:nvPr/>
        </p:nvSpPr>
        <p:spPr>
          <a:xfrm>
            <a:off x="6953692" y="2636875"/>
            <a:ext cx="1903139" cy="389151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r>
              <a:rPr lang="en-US" dirty="0">
                <a:solidFill>
                  <a:srgbClr val="032E60"/>
                </a:solidFill>
              </a:rPr>
              <a:t>README</a:t>
            </a:r>
          </a:p>
          <a:p>
            <a:pPr marL="0" indent="0" algn="ctr">
              <a:spcBef>
                <a:spcPts val="0"/>
              </a:spcBef>
              <a:buFont typeface="Wingdings" pitchFamily="2" charset="2"/>
              <a:buNone/>
            </a:pPr>
            <a:r>
              <a:rPr lang="en-US" dirty="0">
                <a:solidFill>
                  <a:srgbClr val="032E60"/>
                </a:solidFill>
              </a:rPr>
              <a:t>.</a:t>
            </a:r>
            <a:r>
              <a:rPr lang="en-US" dirty="0" err="1">
                <a:solidFill>
                  <a:srgbClr val="032E60"/>
                </a:solidFill>
              </a:rPr>
              <a:t>gitignore</a:t>
            </a:r>
            <a:endParaRPr lang="en-US" dirty="0">
              <a:solidFill>
                <a:srgbClr val="032E60"/>
              </a:solidFill>
            </a:endParaRPr>
          </a:p>
          <a:p>
            <a:pPr marL="0" indent="0" algn="ctr">
              <a:spcBef>
                <a:spcPts val="0"/>
              </a:spcBef>
              <a:buNone/>
            </a:pPr>
            <a:r>
              <a:rPr lang="en-US" dirty="0" err="1">
                <a:solidFill>
                  <a:srgbClr val="032E60"/>
                </a:solidFill>
              </a:rPr>
              <a:t>Alex.txt</a:t>
            </a:r>
            <a:endParaRPr lang="en-US" dirty="0">
              <a:solidFill>
                <a:srgbClr val="032E60"/>
              </a:solidFill>
            </a:endParaRPr>
          </a:p>
          <a:p>
            <a:pPr marL="0" indent="0" algn="ctr">
              <a:spcBef>
                <a:spcPts val="0"/>
              </a:spcBef>
              <a:buNone/>
            </a:pPr>
            <a:r>
              <a:rPr lang="en-US" dirty="0" err="1">
                <a:solidFill>
                  <a:srgbClr val="032E60"/>
                </a:solidFill>
              </a:rPr>
              <a:t>Eitan.txt</a:t>
            </a:r>
            <a:endParaRPr lang="en-US" dirty="0">
              <a:solidFill>
                <a:srgbClr val="032E60"/>
              </a:solidFill>
            </a:endParaRPr>
          </a:p>
          <a:p>
            <a:pPr marL="0" indent="0" algn="ctr">
              <a:spcBef>
                <a:spcPts val="0"/>
              </a:spcBef>
              <a:buNone/>
            </a:pPr>
            <a:r>
              <a:rPr lang="en-US" dirty="0" err="1">
                <a:solidFill>
                  <a:srgbClr val="032E60"/>
                </a:solidFill>
              </a:rPr>
              <a:t>Ellen.txt</a:t>
            </a:r>
            <a:endParaRPr lang="en-US" dirty="0">
              <a:solidFill>
                <a:srgbClr val="032E60"/>
              </a:solidFill>
            </a:endParaRPr>
          </a:p>
          <a:p>
            <a:pPr marL="0" indent="0" algn="ctr">
              <a:spcBef>
                <a:spcPts val="0"/>
              </a:spcBef>
              <a:buNone/>
            </a:pPr>
            <a:r>
              <a:rPr lang="en-US" dirty="0" err="1">
                <a:solidFill>
                  <a:srgbClr val="032E60"/>
                </a:solidFill>
              </a:rPr>
              <a:t>Kristina.txt</a:t>
            </a:r>
            <a:endParaRPr lang="en-US" dirty="0">
              <a:solidFill>
                <a:srgbClr val="032E60"/>
              </a:solidFill>
            </a:endParaRPr>
          </a:p>
          <a:p>
            <a:pPr marL="0" indent="0" algn="ctr">
              <a:spcBef>
                <a:spcPts val="0"/>
              </a:spcBef>
              <a:buNone/>
            </a:pPr>
            <a:r>
              <a:rPr lang="en-US" dirty="0" err="1">
                <a:solidFill>
                  <a:srgbClr val="032E60"/>
                </a:solidFill>
              </a:rPr>
              <a:t>Kyle.txt</a:t>
            </a:r>
            <a:endParaRPr lang="en-US" dirty="0">
              <a:solidFill>
                <a:srgbClr val="032E60"/>
              </a:solidFill>
            </a:endParaRPr>
          </a:p>
          <a:p>
            <a:pPr marL="0" indent="0" algn="ctr">
              <a:spcBef>
                <a:spcPts val="0"/>
              </a:spcBef>
              <a:buNone/>
            </a:pPr>
            <a:r>
              <a:rPr lang="en-US" dirty="0" err="1">
                <a:solidFill>
                  <a:srgbClr val="032E60"/>
                </a:solidFill>
              </a:rPr>
              <a:t>Yifan.txt</a:t>
            </a:r>
            <a:endParaRPr lang="en-US" dirty="0">
              <a:solidFill>
                <a:srgbClr val="032E60"/>
              </a:solidFill>
            </a:endParaRPr>
          </a:p>
        </p:txBody>
      </p:sp>
      <p:sp>
        <p:nvSpPr>
          <p:cNvPr id="9" name="Content Placeholder 2">
            <a:extLst>
              <a:ext uri="{FF2B5EF4-FFF2-40B4-BE49-F238E27FC236}">
                <a16:creationId xmlns:a16="http://schemas.microsoft.com/office/drawing/2014/main" id="{577A82F3-5DF7-C34C-8FDE-E0FB814C405C}"/>
              </a:ext>
            </a:extLst>
          </p:cNvPr>
          <p:cNvSpPr txBox="1">
            <a:spLocks/>
          </p:cNvSpPr>
          <p:nvPr/>
        </p:nvSpPr>
        <p:spPr>
          <a:xfrm>
            <a:off x="2509284" y="1570574"/>
            <a:ext cx="1701210" cy="113009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3200" i="1" dirty="0">
                <a:solidFill>
                  <a:schemeClr val="bg1"/>
                </a:solidFill>
              </a:rPr>
              <a:t>Index/</a:t>
            </a:r>
          </a:p>
          <a:p>
            <a:pPr marL="0" indent="0">
              <a:lnSpc>
                <a:spcPct val="100000"/>
              </a:lnSpc>
              <a:spcBef>
                <a:spcPts val="0"/>
              </a:spcBef>
              <a:buFont typeface="Wingdings" pitchFamily="2" charset="2"/>
              <a:buNone/>
            </a:pPr>
            <a:r>
              <a:rPr lang="en-US" sz="3200" i="1" dirty="0">
                <a:solidFill>
                  <a:schemeClr val="bg1"/>
                </a:solidFill>
              </a:rPr>
              <a:t>Stage</a:t>
            </a:r>
            <a:r>
              <a:rPr lang="en-US" dirty="0">
                <a:solidFill>
                  <a:schemeClr val="bg1"/>
                </a:solidFill>
              </a:rPr>
              <a:t> </a:t>
            </a:r>
          </a:p>
        </p:txBody>
      </p:sp>
      <p:sp>
        <p:nvSpPr>
          <p:cNvPr id="11" name="Content Placeholder 2">
            <a:extLst>
              <a:ext uri="{FF2B5EF4-FFF2-40B4-BE49-F238E27FC236}">
                <a16:creationId xmlns:a16="http://schemas.microsoft.com/office/drawing/2014/main" id="{183680EC-BB1B-B648-ADC1-F2FB8839B88A}"/>
              </a:ext>
            </a:extLst>
          </p:cNvPr>
          <p:cNvSpPr txBox="1">
            <a:spLocks/>
          </p:cNvSpPr>
          <p:nvPr/>
        </p:nvSpPr>
        <p:spPr>
          <a:xfrm>
            <a:off x="4759935" y="1571009"/>
            <a:ext cx="1725925" cy="1129661"/>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3200" i="1" dirty="0">
                <a:solidFill>
                  <a:schemeClr val="bg1"/>
                </a:solidFill>
              </a:rPr>
              <a:t>Local Repo</a:t>
            </a:r>
            <a:endParaRPr lang="en-US" sz="2400" i="1" dirty="0">
              <a:solidFill>
                <a:schemeClr val="bg1"/>
              </a:solidFill>
            </a:endParaRPr>
          </a:p>
        </p:txBody>
      </p:sp>
      <p:sp>
        <p:nvSpPr>
          <p:cNvPr id="23" name="Content Placeholder 2">
            <a:extLst>
              <a:ext uri="{FF2B5EF4-FFF2-40B4-BE49-F238E27FC236}">
                <a16:creationId xmlns:a16="http://schemas.microsoft.com/office/drawing/2014/main" id="{1231C71F-8D1E-8743-93F4-B48001F79F66}"/>
              </a:ext>
            </a:extLst>
          </p:cNvPr>
          <p:cNvSpPr txBox="1">
            <a:spLocks/>
          </p:cNvSpPr>
          <p:nvPr/>
        </p:nvSpPr>
        <p:spPr>
          <a:xfrm>
            <a:off x="199406" y="1644948"/>
            <a:ext cx="1863310" cy="1022683"/>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Wingdings" pitchFamily="2" charset="2"/>
              <a:buNone/>
            </a:pPr>
            <a:r>
              <a:rPr lang="en-US" sz="3200" i="1" dirty="0">
                <a:solidFill>
                  <a:schemeClr val="bg1"/>
                </a:solidFill>
              </a:rPr>
              <a:t>Working Tree</a:t>
            </a:r>
          </a:p>
        </p:txBody>
      </p:sp>
      <p:sp>
        <p:nvSpPr>
          <p:cNvPr id="24" name="Content Placeholder 2">
            <a:extLst>
              <a:ext uri="{FF2B5EF4-FFF2-40B4-BE49-F238E27FC236}">
                <a16:creationId xmlns:a16="http://schemas.microsoft.com/office/drawing/2014/main" id="{6C413845-2C7B-C848-BAA2-D939013427E1}"/>
              </a:ext>
            </a:extLst>
          </p:cNvPr>
          <p:cNvSpPr txBox="1">
            <a:spLocks/>
          </p:cNvSpPr>
          <p:nvPr/>
        </p:nvSpPr>
        <p:spPr>
          <a:xfrm>
            <a:off x="7021186" y="1697535"/>
            <a:ext cx="2122814" cy="882316"/>
          </a:xfrm>
          <a:prstGeom prst="rect">
            <a:avLst/>
          </a:prstGeom>
        </p:spPr>
        <p:txBody>
          <a:bodyPr vert="horz" lIns="91440" tIns="45720" rIns="91440" bIns="45720" rtlCol="0" anchor="ctr">
            <a:normAutofit fontScale="92500" lnSpcReduction="10000"/>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itchFamily="2" charset="2"/>
              <a:buNone/>
            </a:pPr>
            <a:r>
              <a:rPr lang="en-US" sz="3300" i="1" dirty="0">
                <a:solidFill>
                  <a:srgbClr val="032E60"/>
                </a:solidFill>
              </a:rPr>
              <a:t>Remote Repo</a:t>
            </a:r>
            <a:endParaRPr lang="en-US" sz="2400" i="1" dirty="0">
              <a:solidFill>
                <a:srgbClr val="032E60"/>
              </a:solidFill>
            </a:endParaRPr>
          </a:p>
        </p:txBody>
      </p:sp>
      <p:sp>
        <p:nvSpPr>
          <p:cNvPr id="25" name="Content Placeholder 2">
            <a:extLst>
              <a:ext uri="{FF2B5EF4-FFF2-40B4-BE49-F238E27FC236}">
                <a16:creationId xmlns:a16="http://schemas.microsoft.com/office/drawing/2014/main" id="{0B73202A-8CFE-5F43-B917-50C6B35E39B7}"/>
              </a:ext>
            </a:extLst>
          </p:cNvPr>
          <p:cNvSpPr txBox="1">
            <a:spLocks/>
          </p:cNvSpPr>
          <p:nvPr/>
        </p:nvSpPr>
        <p:spPr>
          <a:xfrm>
            <a:off x="4745664" y="2661683"/>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r>
              <a:rPr lang="en-US" dirty="0">
                <a:solidFill>
                  <a:schemeClr val="bg1"/>
                </a:solidFill>
              </a:rPr>
              <a:t>README</a:t>
            </a:r>
          </a:p>
          <a:p>
            <a:pPr marL="0" indent="0" algn="ctr">
              <a:spcBef>
                <a:spcPts val="0"/>
              </a:spcBef>
              <a:buFont typeface="Wingdings" pitchFamily="2" charset="2"/>
              <a:buNone/>
            </a:pPr>
            <a:r>
              <a:rPr lang="en-US" dirty="0">
                <a:solidFill>
                  <a:schemeClr val="bg1"/>
                </a:solidFill>
              </a:rPr>
              <a:t>.</a:t>
            </a:r>
            <a:r>
              <a:rPr lang="en-US" dirty="0" err="1">
                <a:solidFill>
                  <a:schemeClr val="bg1"/>
                </a:solidFill>
              </a:rPr>
              <a:t>gitignore</a:t>
            </a:r>
            <a:endParaRPr lang="en-US" dirty="0">
              <a:solidFill>
                <a:schemeClr val="bg1"/>
              </a:solidFill>
            </a:endParaRPr>
          </a:p>
          <a:p>
            <a:pPr marL="0" indent="0" algn="ctr">
              <a:spcBef>
                <a:spcPts val="0"/>
              </a:spcBef>
              <a:buNone/>
            </a:pPr>
            <a:r>
              <a:rPr lang="en-US" dirty="0" err="1">
                <a:solidFill>
                  <a:schemeClr val="bg1"/>
                </a:solidFill>
              </a:rPr>
              <a:t>Alex.txt</a:t>
            </a:r>
            <a:endParaRPr lang="en-US" dirty="0">
              <a:solidFill>
                <a:schemeClr val="bg1"/>
              </a:solidFill>
            </a:endParaRPr>
          </a:p>
          <a:p>
            <a:pPr marL="0" indent="0" algn="ctr">
              <a:spcBef>
                <a:spcPts val="0"/>
              </a:spcBef>
              <a:buNone/>
            </a:pPr>
            <a:r>
              <a:rPr lang="en-US" dirty="0" err="1">
                <a:solidFill>
                  <a:schemeClr val="bg1"/>
                </a:solidFill>
              </a:rPr>
              <a:t>Eitan.txt</a:t>
            </a:r>
            <a:endParaRPr lang="en-US" dirty="0">
              <a:solidFill>
                <a:schemeClr val="bg1"/>
              </a:solidFill>
            </a:endParaRPr>
          </a:p>
          <a:p>
            <a:pPr marL="0" indent="0" algn="ctr">
              <a:spcBef>
                <a:spcPts val="0"/>
              </a:spcBef>
              <a:buNone/>
            </a:pPr>
            <a:r>
              <a:rPr lang="en-US" dirty="0" err="1">
                <a:solidFill>
                  <a:schemeClr val="bg1"/>
                </a:solidFill>
              </a:rPr>
              <a:t>Ellen.txt</a:t>
            </a:r>
            <a:endParaRPr lang="en-US" dirty="0">
              <a:solidFill>
                <a:schemeClr val="bg1"/>
              </a:solidFill>
            </a:endParaRPr>
          </a:p>
          <a:p>
            <a:pPr marL="0" indent="0" algn="ctr">
              <a:spcBef>
                <a:spcPts val="0"/>
              </a:spcBef>
              <a:buNone/>
            </a:pPr>
            <a:r>
              <a:rPr lang="en-US" dirty="0" err="1">
                <a:solidFill>
                  <a:schemeClr val="bg1"/>
                </a:solidFill>
              </a:rPr>
              <a:t>Kristina.txt</a:t>
            </a:r>
            <a:endParaRPr lang="en-US" dirty="0">
              <a:solidFill>
                <a:schemeClr val="bg1"/>
              </a:solidFill>
            </a:endParaRPr>
          </a:p>
          <a:p>
            <a:pPr marL="0" indent="0" algn="ctr">
              <a:spcBef>
                <a:spcPts val="0"/>
              </a:spcBef>
              <a:buNone/>
            </a:pPr>
            <a:r>
              <a:rPr lang="en-US" dirty="0" err="1">
                <a:solidFill>
                  <a:schemeClr val="bg1"/>
                </a:solidFill>
              </a:rPr>
              <a:t>Kyle.txt</a:t>
            </a:r>
            <a:endParaRPr lang="en-US" dirty="0">
              <a:solidFill>
                <a:schemeClr val="bg1"/>
              </a:solidFill>
            </a:endParaRPr>
          </a:p>
          <a:p>
            <a:pPr marL="0" indent="0" algn="ctr">
              <a:spcBef>
                <a:spcPts val="0"/>
              </a:spcBef>
              <a:buNone/>
            </a:pPr>
            <a:r>
              <a:rPr lang="en-US" dirty="0" err="1">
                <a:solidFill>
                  <a:schemeClr val="bg1"/>
                </a:solidFill>
              </a:rPr>
              <a:t>Yifan.txt</a:t>
            </a:r>
            <a:endParaRPr lang="en-US" dirty="0">
              <a:solidFill>
                <a:schemeClr val="bg1"/>
              </a:solidFill>
            </a:endParaRPr>
          </a:p>
        </p:txBody>
      </p:sp>
      <p:sp>
        <p:nvSpPr>
          <p:cNvPr id="14" name="Content Placeholder 2">
            <a:extLst>
              <a:ext uri="{FF2B5EF4-FFF2-40B4-BE49-F238E27FC236}">
                <a16:creationId xmlns:a16="http://schemas.microsoft.com/office/drawing/2014/main" id="{6CA97F05-0647-BA43-BBDA-3B973CDDDB03}"/>
              </a:ext>
            </a:extLst>
          </p:cNvPr>
          <p:cNvSpPr txBox="1">
            <a:spLocks/>
          </p:cNvSpPr>
          <p:nvPr/>
        </p:nvSpPr>
        <p:spPr>
          <a:xfrm>
            <a:off x="2555358" y="2682949"/>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endParaRPr lang="en-US" dirty="0">
              <a:solidFill>
                <a:schemeClr val="bg1"/>
              </a:solidFill>
            </a:endParaRPr>
          </a:p>
        </p:txBody>
      </p:sp>
    </p:spTree>
    <p:extLst>
      <p:ext uri="{BB962C8B-B14F-4D97-AF65-F5344CB8AC3E}">
        <p14:creationId xmlns:p14="http://schemas.microsoft.com/office/powerpoint/2010/main" val="1324593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Arrow Connector 35">
            <a:extLst>
              <a:ext uri="{FF2B5EF4-FFF2-40B4-BE49-F238E27FC236}">
                <a16:creationId xmlns:a16="http://schemas.microsoft.com/office/drawing/2014/main" id="{446B8E6E-D8D5-4441-A17A-F5CAB77A1954}"/>
              </a:ext>
            </a:extLst>
          </p:cNvPr>
          <p:cNvCxnSpPr>
            <a:cxnSpLocks noChangeAspect="1"/>
          </p:cNvCxnSpPr>
          <p:nvPr/>
        </p:nvCxnSpPr>
        <p:spPr>
          <a:xfrm>
            <a:off x="5167860" y="5217239"/>
            <a:ext cx="557784" cy="54864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8BDB396-DED5-A84B-B7F4-F1EE785AA0EC}"/>
              </a:ext>
            </a:extLst>
          </p:cNvPr>
          <p:cNvCxnSpPr>
            <a:cxnSpLocks noChangeAspect="1"/>
          </p:cNvCxnSpPr>
          <p:nvPr/>
        </p:nvCxnSpPr>
        <p:spPr>
          <a:xfrm>
            <a:off x="3333408" y="3669530"/>
            <a:ext cx="557784" cy="54864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E428FE0-DFD5-0A40-BE3B-AE5243000735}"/>
              </a:ext>
            </a:extLst>
          </p:cNvPr>
          <p:cNvCxnSpPr>
            <a:cxnSpLocks noChangeAspect="1"/>
          </p:cNvCxnSpPr>
          <p:nvPr/>
        </p:nvCxnSpPr>
        <p:spPr>
          <a:xfrm>
            <a:off x="1907791" y="2162891"/>
            <a:ext cx="557784" cy="54864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F556CB3-8883-194B-BF1C-3614D86127E3}"/>
              </a:ext>
            </a:extLst>
          </p:cNvPr>
          <p:cNvCxnSpPr>
            <a:cxnSpLocks noChangeAspect="1"/>
          </p:cNvCxnSpPr>
          <p:nvPr/>
        </p:nvCxnSpPr>
        <p:spPr>
          <a:xfrm>
            <a:off x="3681460" y="3633179"/>
            <a:ext cx="557784" cy="5486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803F802-252C-BE40-BFC1-873509470004}"/>
              </a:ext>
            </a:extLst>
          </p:cNvPr>
          <p:cNvCxnSpPr>
            <a:cxnSpLocks noChangeAspect="1"/>
          </p:cNvCxnSpPr>
          <p:nvPr/>
        </p:nvCxnSpPr>
        <p:spPr>
          <a:xfrm>
            <a:off x="5578643" y="5169567"/>
            <a:ext cx="557784" cy="5486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FC4FC3C-CC1C-C049-B021-1A9E25F35EF6}"/>
              </a:ext>
            </a:extLst>
          </p:cNvPr>
          <p:cNvCxnSpPr>
            <a:cxnSpLocks noChangeAspect="1"/>
          </p:cNvCxnSpPr>
          <p:nvPr/>
        </p:nvCxnSpPr>
        <p:spPr>
          <a:xfrm>
            <a:off x="2264678" y="2126238"/>
            <a:ext cx="557784" cy="5486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67F2F48-0F72-7143-96A9-84567C05B812}"/>
              </a:ext>
            </a:extLst>
          </p:cNvPr>
          <p:cNvSpPr>
            <a:spLocks noGrp="1"/>
          </p:cNvSpPr>
          <p:nvPr>
            <p:ph type="title"/>
          </p:nvPr>
        </p:nvSpPr>
        <p:spPr>
          <a:xfrm>
            <a:off x="84221" y="221527"/>
            <a:ext cx="7886700" cy="1325563"/>
          </a:xfrm>
        </p:spPr>
        <p:txBody>
          <a:bodyPr>
            <a:normAutofit/>
          </a:bodyPr>
          <a:lstStyle/>
          <a:p>
            <a:r>
              <a:rPr lang="en-US" sz="4100" dirty="0"/>
              <a:t>Basic Setup with a Remote Repo</a:t>
            </a:r>
          </a:p>
        </p:txBody>
      </p:sp>
      <p:sp>
        <p:nvSpPr>
          <p:cNvPr id="4" name="Rectangle 3">
            <a:extLst>
              <a:ext uri="{FF2B5EF4-FFF2-40B4-BE49-F238E27FC236}">
                <a16:creationId xmlns:a16="http://schemas.microsoft.com/office/drawing/2014/main" id="{106866F6-174E-B746-AB10-A91F05F89681}"/>
              </a:ext>
            </a:extLst>
          </p:cNvPr>
          <p:cNvSpPr/>
          <p:nvPr/>
        </p:nvSpPr>
        <p:spPr>
          <a:xfrm>
            <a:off x="147119" y="1212754"/>
            <a:ext cx="3337560" cy="914400"/>
          </a:xfrm>
          <a:prstGeom prst="rect">
            <a:avLst/>
          </a:prstGeom>
          <a:solidFill>
            <a:srgbClr val="032E60"/>
          </a:solidFill>
          <a:ln w="57150">
            <a:solidFill>
              <a:srgbClr val="FECE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343A63B-6771-E64B-9713-728A7D762E84}"/>
              </a:ext>
            </a:extLst>
          </p:cNvPr>
          <p:cNvSpPr/>
          <p:nvPr/>
        </p:nvSpPr>
        <p:spPr>
          <a:xfrm>
            <a:off x="5104993" y="5767951"/>
            <a:ext cx="3337560" cy="914400"/>
          </a:xfrm>
          <a:prstGeom prst="rect">
            <a:avLst/>
          </a:prstGeom>
          <a:solidFill>
            <a:srgbClr val="FECE31"/>
          </a:solidFill>
          <a:ln w="57150">
            <a:solidFill>
              <a:srgbClr val="032E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2E60"/>
              </a:solidFill>
            </a:endParaRPr>
          </a:p>
        </p:txBody>
      </p:sp>
      <p:sp>
        <p:nvSpPr>
          <p:cNvPr id="6" name="Rectangle 5">
            <a:extLst>
              <a:ext uri="{FF2B5EF4-FFF2-40B4-BE49-F238E27FC236}">
                <a16:creationId xmlns:a16="http://schemas.microsoft.com/office/drawing/2014/main" id="{165539D3-DFC5-834C-B972-C4510BA6CA4D}"/>
              </a:ext>
            </a:extLst>
          </p:cNvPr>
          <p:cNvSpPr/>
          <p:nvPr/>
        </p:nvSpPr>
        <p:spPr>
          <a:xfrm>
            <a:off x="1680512" y="2720609"/>
            <a:ext cx="3336758" cy="914400"/>
          </a:xfrm>
          <a:prstGeom prst="rect">
            <a:avLst/>
          </a:prstGeom>
          <a:solidFill>
            <a:srgbClr val="7030A0"/>
          </a:solidFill>
          <a:ln w="57150">
            <a:solidFill>
              <a:srgbClr val="D3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B442AB3-4B8F-6E43-ADE2-3C4A973D8855}"/>
              </a:ext>
            </a:extLst>
          </p:cNvPr>
          <p:cNvSpPr/>
          <p:nvPr/>
        </p:nvSpPr>
        <p:spPr>
          <a:xfrm>
            <a:off x="3324326" y="4247148"/>
            <a:ext cx="3337560" cy="914400"/>
          </a:xfrm>
          <a:prstGeom prst="rect">
            <a:avLst/>
          </a:prstGeom>
          <a:solidFill>
            <a:srgbClr val="00682B"/>
          </a:solid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63F8D78E-4CDE-AC41-BAC8-7C37F802829F}"/>
              </a:ext>
            </a:extLst>
          </p:cNvPr>
          <p:cNvSpPr>
            <a:spLocks noGrp="1"/>
          </p:cNvSpPr>
          <p:nvPr>
            <p:ph idx="1"/>
          </p:nvPr>
        </p:nvSpPr>
        <p:spPr>
          <a:xfrm>
            <a:off x="284467" y="1177115"/>
            <a:ext cx="3051022" cy="1022683"/>
          </a:xfrm>
        </p:spPr>
        <p:txBody>
          <a:bodyPr anchor="ctr">
            <a:normAutofit/>
          </a:bodyPr>
          <a:lstStyle/>
          <a:p>
            <a:pPr marL="0" indent="0" algn="ctr">
              <a:spcBef>
                <a:spcPts val="0"/>
              </a:spcBef>
              <a:buNone/>
            </a:pPr>
            <a:r>
              <a:rPr lang="en-US" sz="3200" dirty="0">
                <a:solidFill>
                  <a:schemeClr val="bg1"/>
                </a:solidFill>
              </a:rPr>
              <a:t>Working Tree</a:t>
            </a:r>
          </a:p>
          <a:p>
            <a:pPr marL="0" indent="0" algn="ctr">
              <a:spcBef>
                <a:spcPts val="0"/>
              </a:spcBef>
              <a:buNone/>
            </a:pPr>
            <a:r>
              <a:rPr lang="en-US" sz="2400" dirty="0">
                <a:solidFill>
                  <a:schemeClr val="bg1"/>
                </a:solidFill>
              </a:rPr>
              <a:t>(Your Computer)</a:t>
            </a:r>
          </a:p>
        </p:txBody>
      </p:sp>
      <p:sp>
        <p:nvSpPr>
          <p:cNvPr id="8" name="Content Placeholder 2">
            <a:extLst>
              <a:ext uri="{FF2B5EF4-FFF2-40B4-BE49-F238E27FC236}">
                <a16:creationId xmlns:a16="http://schemas.microsoft.com/office/drawing/2014/main" id="{A70300B1-3E9C-B944-87E8-E0FC942C97F6}"/>
              </a:ext>
            </a:extLst>
          </p:cNvPr>
          <p:cNvSpPr txBox="1">
            <a:spLocks/>
          </p:cNvSpPr>
          <p:nvPr/>
        </p:nvSpPr>
        <p:spPr>
          <a:xfrm>
            <a:off x="5192386" y="5780438"/>
            <a:ext cx="3175348" cy="88231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itchFamily="2" charset="2"/>
              <a:buNone/>
            </a:pPr>
            <a:r>
              <a:rPr lang="en-US" sz="3300" dirty="0">
                <a:solidFill>
                  <a:srgbClr val="032E60"/>
                </a:solidFill>
              </a:rPr>
              <a:t>Remote Repo </a:t>
            </a:r>
            <a:r>
              <a:rPr lang="en-US" sz="2400" dirty="0">
                <a:solidFill>
                  <a:srgbClr val="032E60"/>
                </a:solidFill>
              </a:rPr>
              <a:t>(GitHub) </a:t>
            </a:r>
          </a:p>
        </p:txBody>
      </p:sp>
      <p:sp>
        <p:nvSpPr>
          <p:cNvPr id="9" name="Content Placeholder 2">
            <a:extLst>
              <a:ext uri="{FF2B5EF4-FFF2-40B4-BE49-F238E27FC236}">
                <a16:creationId xmlns:a16="http://schemas.microsoft.com/office/drawing/2014/main" id="{577A82F3-5DF7-C34C-8FDE-E0FB814C405C}"/>
              </a:ext>
            </a:extLst>
          </p:cNvPr>
          <p:cNvSpPr txBox="1">
            <a:spLocks/>
          </p:cNvSpPr>
          <p:nvPr/>
        </p:nvSpPr>
        <p:spPr>
          <a:xfrm>
            <a:off x="1628376" y="2580242"/>
            <a:ext cx="3320715" cy="1167064"/>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Font typeface="Wingdings" pitchFamily="2" charset="2"/>
              <a:buNone/>
            </a:pPr>
            <a:r>
              <a:rPr lang="en-US" sz="3200" dirty="0">
                <a:solidFill>
                  <a:schemeClr val="bg1"/>
                </a:solidFill>
              </a:rPr>
              <a:t>Index</a:t>
            </a:r>
            <a:r>
              <a:rPr lang="en-US" dirty="0">
                <a:solidFill>
                  <a:schemeClr val="bg1"/>
                </a:solidFill>
              </a:rPr>
              <a:t> </a:t>
            </a:r>
          </a:p>
          <a:p>
            <a:pPr marL="0" indent="0" algn="ctr">
              <a:lnSpc>
                <a:spcPct val="100000"/>
              </a:lnSpc>
              <a:spcBef>
                <a:spcPts val="0"/>
              </a:spcBef>
              <a:buFont typeface="Wingdings" pitchFamily="2" charset="2"/>
              <a:buNone/>
            </a:pPr>
            <a:r>
              <a:rPr lang="en-US" sz="2400" dirty="0">
                <a:solidFill>
                  <a:schemeClr val="bg1"/>
                </a:solidFill>
              </a:rPr>
              <a:t>(Staged Files)</a:t>
            </a:r>
          </a:p>
        </p:txBody>
      </p:sp>
      <p:sp>
        <p:nvSpPr>
          <p:cNvPr id="11" name="Content Placeholder 2">
            <a:extLst>
              <a:ext uri="{FF2B5EF4-FFF2-40B4-BE49-F238E27FC236}">
                <a16:creationId xmlns:a16="http://schemas.microsoft.com/office/drawing/2014/main" id="{183680EC-BB1B-B648-ADC1-F2FB8839B88A}"/>
              </a:ext>
            </a:extLst>
          </p:cNvPr>
          <p:cNvSpPr txBox="1">
            <a:spLocks/>
          </p:cNvSpPr>
          <p:nvPr/>
        </p:nvSpPr>
        <p:spPr>
          <a:xfrm>
            <a:off x="3292641" y="4122823"/>
            <a:ext cx="3320715" cy="1167064"/>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Font typeface="Wingdings" pitchFamily="2" charset="2"/>
              <a:buNone/>
            </a:pPr>
            <a:r>
              <a:rPr lang="en-US" sz="3200" dirty="0">
                <a:solidFill>
                  <a:schemeClr val="bg1"/>
                </a:solidFill>
              </a:rPr>
              <a:t>Local Repo </a:t>
            </a:r>
          </a:p>
          <a:p>
            <a:pPr marL="0" indent="0" algn="ctr">
              <a:lnSpc>
                <a:spcPct val="100000"/>
              </a:lnSpc>
              <a:spcBef>
                <a:spcPts val="0"/>
              </a:spcBef>
              <a:buFont typeface="Wingdings" pitchFamily="2" charset="2"/>
              <a:buNone/>
            </a:pPr>
            <a:r>
              <a:rPr lang="en-US" sz="2400" dirty="0">
                <a:solidFill>
                  <a:schemeClr val="bg1"/>
                </a:solidFill>
              </a:rPr>
              <a:t>(Commits)</a:t>
            </a:r>
          </a:p>
        </p:txBody>
      </p:sp>
      <p:sp>
        <p:nvSpPr>
          <p:cNvPr id="37" name="TextBox 36">
            <a:extLst>
              <a:ext uri="{FF2B5EF4-FFF2-40B4-BE49-F238E27FC236}">
                <a16:creationId xmlns:a16="http://schemas.microsoft.com/office/drawing/2014/main" id="{C34ABF7D-E132-1B42-AAD7-5C7FCF40CA4C}"/>
              </a:ext>
            </a:extLst>
          </p:cNvPr>
          <p:cNvSpPr txBox="1"/>
          <p:nvPr/>
        </p:nvSpPr>
        <p:spPr>
          <a:xfrm>
            <a:off x="3602736" y="1179576"/>
            <a:ext cx="2028119" cy="461665"/>
          </a:xfrm>
          <a:prstGeom prst="rect">
            <a:avLst/>
          </a:prstGeom>
          <a:noFill/>
        </p:spPr>
        <p:txBody>
          <a:bodyPr wrap="none" rtlCol="0">
            <a:spAutoFit/>
          </a:bodyPr>
          <a:lstStyle/>
          <a:p>
            <a:r>
              <a:rPr lang="en-US" sz="2400" dirty="0">
                <a:latin typeface="Courier New" panose="02070309020205020404" pitchFamily="49" charset="0"/>
                <a:cs typeface="Courier New" panose="02070309020205020404" pitchFamily="49" charset="0"/>
              </a:rPr>
              <a:t>git status</a:t>
            </a:r>
          </a:p>
        </p:txBody>
      </p:sp>
      <p:sp>
        <p:nvSpPr>
          <p:cNvPr id="38" name="TextBox 37">
            <a:extLst>
              <a:ext uri="{FF2B5EF4-FFF2-40B4-BE49-F238E27FC236}">
                <a16:creationId xmlns:a16="http://schemas.microsoft.com/office/drawing/2014/main" id="{810655FF-E68F-EF4B-8670-4E3F79196155}"/>
              </a:ext>
            </a:extLst>
          </p:cNvPr>
          <p:cNvSpPr txBox="1"/>
          <p:nvPr/>
        </p:nvSpPr>
        <p:spPr>
          <a:xfrm>
            <a:off x="2733554" y="2108522"/>
            <a:ext cx="1261884"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git add</a:t>
            </a:r>
          </a:p>
        </p:txBody>
      </p:sp>
      <p:sp>
        <p:nvSpPr>
          <p:cNvPr id="43" name="TextBox 42">
            <a:extLst>
              <a:ext uri="{FF2B5EF4-FFF2-40B4-BE49-F238E27FC236}">
                <a16:creationId xmlns:a16="http://schemas.microsoft.com/office/drawing/2014/main" id="{7BCCFC81-B335-B742-ACF9-2F87CCD45A6E}"/>
              </a:ext>
            </a:extLst>
          </p:cNvPr>
          <p:cNvSpPr txBox="1"/>
          <p:nvPr/>
        </p:nvSpPr>
        <p:spPr>
          <a:xfrm>
            <a:off x="3071148" y="2318795"/>
            <a:ext cx="1107996"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git </a:t>
            </a:r>
            <a:r>
              <a:rPr lang="en-US" sz="2000" dirty="0" err="1">
                <a:latin typeface="Courier New" panose="02070309020205020404" pitchFamily="49" charset="0"/>
                <a:cs typeface="Courier New" panose="02070309020205020404" pitchFamily="49" charset="0"/>
              </a:rPr>
              <a:t>rm</a:t>
            </a:r>
            <a:endParaRPr lang="en-US" sz="2000" dirty="0">
              <a:latin typeface="Courier New" panose="02070309020205020404" pitchFamily="49" charset="0"/>
              <a:cs typeface="Courier New" panose="02070309020205020404" pitchFamily="49" charset="0"/>
            </a:endParaRPr>
          </a:p>
        </p:txBody>
      </p:sp>
      <p:sp>
        <p:nvSpPr>
          <p:cNvPr id="25" name="TextBox 24">
            <a:extLst>
              <a:ext uri="{FF2B5EF4-FFF2-40B4-BE49-F238E27FC236}">
                <a16:creationId xmlns:a16="http://schemas.microsoft.com/office/drawing/2014/main" id="{31998A9A-DC21-634C-9B5E-597A57418BF4}"/>
              </a:ext>
            </a:extLst>
          </p:cNvPr>
          <p:cNvSpPr txBox="1"/>
          <p:nvPr/>
        </p:nvSpPr>
        <p:spPr>
          <a:xfrm>
            <a:off x="4195822" y="3698111"/>
            <a:ext cx="1723549"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git commit</a:t>
            </a:r>
          </a:p>
        </p:txBody>
      </p:sp>
      <p:sp>
        <p:nvSpPr>
          <p:cNvPr id="29" name="TextBox 28">
            <a:extLst>
              <a:ext uri="{FF2B5EF4-FFF2-40B4-BE49-F238E27FC236}">
                <a16:creationId xmlns:a16="http://schemas.microsoft.com/office/drawing/2014/main" id="{86A58B5B-2E8F-254C-B079-9463A3996DDB}"/>
              </a:ext>
            </a:extLst>
          </p:cNvPr>
          <p:cNvSpPr txBox="1"/>
          <p:nvPr/>
        </p:nvSpPr>
        <p:spPr>
          <a:xfrm>
            <a:off x="6026552" y="5193174"/>
            <a:ext cx="1415772"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git push</a:t>
            </a:r>
          </a:p>
        </p:txBody>
      </p:sp>
      <p:sp>
        <p:nvSpPr>
          <p:cNvPr id="30" name="TextBox 29">
            <a:extLst>
              <a:ext uri="{FF2B5EF4-FFF2-40B4-BE49-F238E27FC236}">
                <a16:creationId xmlns:a16="http://schemas.microsoft.com/office/drawing/2014/main" id="{EB302932-FDFA-CE4A-9B0F-51631CB081BF}"/>
              </a:ext>
            </a:extLst>
          </p:cNvPr>
          <p:cNvSpPr txBox="1"/>
          <p:nvPr/>
        </p:nvSpPr>
        <p:spPr>
          <a:xfrm>
            <a:off x="340241" y="5359301"/>
            <a:ext cx="4189228" cy="707886"/>
          </a:xfrm>
          <a:prstGeom prst="rect">
            <a:avLst/>
          </a:prstGeom>
          <a:noFill/>
        </p:spPr>
        <p:txBody>
          <a:bodyPr wrap="square" rtlCol="0">
            <a:spAutoFit/>
          </a:bodyPr>
          <a:lstStyle/>
          <a:p>
            <a:pPr marL="457200" indent="-457200">
              <a:buAutoNum type="arabicPeriod"/>
            </a:pPr>
            <a:r>
              <a:rPr lang="en-US" sz="2000" dirty="0">
                <a:latin typeface="Courier New" panose="02070309020205020404" pitchFamily="49" charset="0"/>
                <a:cs typeface="Courier New" panose="02070309020205020404" pitchFamily="49" charset="0"/>
              </a:rPr>
              <a:t>git fetch</a:t>
            </a:r>
          </a:p>
          <a:p>
            <a:pPr marL="457200" indent="-457200">
              <a:buAutoNum type="arabicPeriod"/>
            </a:pPr>
            <a:r>
              <a:rPr lang="en-US" sz="2000" dirty="0">
                <a:latin typeface="Courier New" panose="02070309020205020404" pitchFamily="49" charset="0"/>
                <a:cs typeface="Courier New" panose="02070309020205020404" pitchFamily="49" charset="0"/>
              </a:rPr>
              <a:t>git merge origin/master</a:t>
            </a:r>
          </a:p>
        </p:txBody>
      </p:sp>
      <p:sp>
        <p:nvSpPr>
          <p:cNvPr id="24" name="Freeform 23">
            <a:extLst>
              <a:ext uri="{FF2B5EF4-FFF2-40B4-BE49-F238E27FC236}">
                <a16:creationId xmlns:a16="http://schemas.microsoft.com/office/drawing/2014/main" id="{3BBFB664-FDE7-CE4E-B4FC-4DF750EDD76B}"/>
              </a:ext>
            </a:extLst>
          </p:cNvPr>
          <p:cNvSpPr/>
          <p:nvPr/>
        </p:nvSpPr>
        <p:spPr>
          <a:xfrm>
            <a:off x="775059" y="2254101"/>
            <a:ext cx="4690076" cy="3296093"/>
          </a:xfrm>
          <a:custGeom>
            <a:avLst/>
            <a:gdLst>
              <a:gd name="connsiteX0" fmla="*/ 4583750 w 4583750"/>
              <a:gd name="connsiteY0" fmla="*/ 3147238 h 3167746"/>
              <a:gd name="connsiteX1" fmla="*/ 713499 w 4583750"/>
              <a:gd name="connsiteY1" fmla="*/ 2700670 h 3167746"/>
              <a:gd name="connsiteX2" fmla="*/ 11750 w 4583750"/>
              <a:gd name="connsiteY2" fmla="*/ 0 h 3167746"/>
            </a:gdLst>
            <a:ahLst/>
            <a:cxnLst>
              <a:cxn ang="0">
                <a:pos x="connsiteX0" y="connsiteY0"/>
              </a:cxn>
              <a:cxn ang="0">
                <a:pos x="connsiteX1" y="connsiteY1"/>
              </a:cxn>
              <a:cxn ang="0">
                <a:pos x="connsiteX2" y="connsiteY2"/>
              </a:cxn>
            </a:cxnLst>
            <a:rect l="l" t="t" r="r" b="b"/>
            <a:pathLst>
              <a:path w="4583750" h="3167746">
                <a:moveTo>
                  <a:pt x="4583750" y="3147238"/>
                </a:moveTo>
                <a:cubicBezTo>
                  <a:pt x="3029624" y="3186224"/>
                  <a:pt x="1475499" y="3225210"/>
                  <a:pt x="713499" y="2700670"/>
                </a:cubicBezTo>
                <a:cubicBezTo>
                  <a:pt x="-48501" y="2176130"/>
                  <a:pt x="-18376" y="1088065"/>
                  <a:pt x="11750" y="0"/>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1601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4EBAC-7085-2B42-9C48-5A2A8F38D2B1}"/>
              </a:ext>
            </a:extLst>
          </p:cNvPr>
          <p:cNvSpPr>
            <a:spLocks noGrp="1"/>
          </p:cNvSpPr>
          <p:nvPr>
            <p:ph type="title"/>
          </p:nvPr>
        </p:nvSpPr>
        <p:spPr>
          <a:xfrm>
            <a:off x="123323" y="268873"/>
            <a:ext cx="7886700" cy="1325563"/>
          </a:xfrm>
        </p:spPr>
        <p:txBody>
          <a:bodyPr/>
          <a:lstStyle/>
          <a:p>
            <a:r>
              <a:rPr lang="en-US" dirty="0"/>
              <a:t>What are git and GitHub?</a:t>
            </a:r>
          </a:p>
        </p:txBody>
      </p:sp>
      <p:sp>
        <p:nvSpPr>
          <p:cNvPr id="3" name="Content Placeholder 2">
            <a:extLst>
              <a:ext uri="{FF2B5EF4-FFF2-40B4-BE49-F238E27FC236}">
                <a16:creationId xmlns:a16="http://schemas.microsoft.com/office/drawing/2014/main" id="{D05E15DF-0744-2343-934E-C7B630AB097E}"/>
              </a:ext>
            </a:extLst>
          </p:cNvPr>
          <p:cNvSpPr>
            <a:spLocks noGrp="1"/>
          </p:cNvSpPr>
          <p:nvPr>
            <p:ph idx="1"/>
          </p:nvPr>
        </p:nvSpPr>
        <p:spPr>
          <a:xfrm>
            <a:off x="385011" y="1455821"/>
            <a:ext cx="8386010" cy="5257800"/>
          </a:xfrm>
        </p:spPr>
        <p:txBody>
          <a:bodyPr>
            <a:normAutofit/>
          </a:bodyPr>
          <a:lstStyle/>
          <a:p>
            <a:r>
              <a:rPr lang="en-US" dirty="0"/>
              <a:t>Git is a distributed version control system that easily allows you to keep track of changes made and revert to old versions if necessary</a:t>
            </a:r>
          </a:p>
          <a:p>
            <a:r>
              <a:rPr lang="en-US" dirty="0"/>
              <a:t>GitHub is a hosting service for git that can make it easier to visualize the various versions of your files you have</a:t>
            </a:r>
          </a:p>
          <a:p>
            <a:r>
              <a:rPr lang="en-US" dirty="0"/>
              <a:t>Advantages:</a:t>
            </a:r>
          </a:p>
          <a:p>
            <a:pPr lvl="1"/>
            <a:r>
              <a:rPr lang="en-US" dirty="0"/>
              <a:t>Git/GitHub makes collaboration on the same files much easier</a:t>
            </a:r>
          </a:p>
          <a:p>
            <a:pPr lvl="1"/>
            <a:r>
              <a:rPr lang="en-US" dirty="0"/>
              <a:t>GitHub contains many publicly available codes that can be downloaded</a:t>
            </a:r>
          </a:p>
          <a:p>
            <a:pPr lvl="1"/>
            <a:r>
              <a:rPr lang="en-US" dirty="0"/>
              <a:t>GitHub allows for making code publicly available, with licensing available</a:t>
            </a:r>
            <a:endParaRPr lang="en-US" dirty="0">
              <a:solidFill>
                <a:srgbClr val="FF0000"/>
              </a:solidFill>
            </a:endParaRPr>
          </a:p>
        </p:txBody>
      </p:sp>
    </p:spTree>
    <p:extLst>
      <p:ext uri="{BB962C8B-B14F-4D97-AF65-F5344CB8AC3E}">
        <p14:creationId xmlns:p14="http://schemas.microsoft.com/office/powerpoint/2010/main" val="3052853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F2F48-0F72-7143-96A9-84567C05B812}"/>
              </a:ext>
            </a:extLst>
          </p:cNvPr>
          <p:cNvSpPr>
            <a:spLocks noGrp="1"/>
          </p:cNvSpPr>
          <p:nvPr>
            <p:ph type="title"/>
          </p:nvPr>
        </p:nvSpPr>
        <p:spPr>
          <a:xfrm>
            <a:off x="84221" y="221527"/>
            <a:ext cx="7886700" cy="1325563"/>
          </a:xfrm>
        </p:spPr>
        <p:txBody>
          <a:bodyPr>
            <a:normAutofit/>
          </a:bodyPr>
          <a:lstStyle/>
          <a:p>
            <a:r>
              <a:rPr lang="en-US" dirty="0"/>
              <a:t>Current State</a:t>
            </a:r>
          </a:p>
        </p:txBody>
      </p:sp>
      <p:sp>
        <p:nvSpPr>
          <p:cNvPr id="4" name="Rectangle 3">
            <a:extLst>
              <a:ext uri="{FF2B5EF4-FFF2-40B4-BE49-F238E27FC236}">
                <a16:creationId xmlns:a16="http://schemas.microsoft.com/office/drawing/2014/main" id="{106866F6-174E-B746-AB10-A91F05F89681}"/>
              </a:ext>
            </a:extLst>
          </p:cNvPr>
          <p:cNvSpPr/>
          <p:nvPr/>
        </p:nvSpPr>
        <p:spPr>
          <a:xfrm>
            <a:off x="189649" y="1594884"/>
            <a:ext cx="1937713" cy="4869711"/>
          </a:xfrm>
          <a:prstGeom prst="rect">
            <a:avLst/>
          </a:prstGeom>
          <a:solidFill>
            <a:srgbClr val="032E60"/>
          </a:solidFill>
          <a:ln w="57150">
            <a:solidFill>
              <a:srgbClr val="FECE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343A63B-6771-E64B-9713-728A7D762E84}"/>
              </a:ext>
            </a:extLst>
          </p:cNvPr>
          <p:cNvSpPr/>
          <p:nvPr/>
        </p:nvSpPr>
        <p:spPr>
          <a:xfrm>
            <a:off x="6932427" y="1637414"/>
            <a:ext cx="1935427" cy="4873752"/>
          </a:xfrm>
          <a:prstGeom prst="rect">
            <a:avLst/>
          </a:prstGeom>
          <a:solidFill>
            <a:srgbClr val="FECE31"/>
          </a:solidFill>
          <a:ln w="57150">
            <a:solidFill>
              <a:srgbClr val="032E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2E60"/>
              </a:solidFill>
            </a:endParaRPr>
          </a:p>
        </p:txBody>
      </p:sp>
      <p:sp>
        <p:nvSpPr>
          <p:cNvPr id="6" name="Rectangle 5">
            <a:extLst>
              <a:ext uri="{FF2B5EF4-FFF2-40B4-BE49-F238E27FC236}">
                <a16:creationId xmlns:a16="http://schemas.microsoft.com/office/drawing/2014/main" id="{165539D3-DFC5-834C-B972-C4510BA6CA4D}"/>
              </a:ext>
            </a:extLst>
          </p:cNvPr>
          <p:cNvSpPr/>
          <p:nvPr/>
        </p:nvSpPr>
        <p:spPr>
          <a:xfrm>
            <a:off x="2487308" y="1594884"/>
            <a:ext cx="1938528" cy="4901184"/>
          </a:xfrm>
          <a:prstGeom prst="rect">
            <a:avLst/>
          </a:prstGeom>
          <a:solidFill>
            <a:srgbClr val="7030A0"/>
          </a:solidFill>
          <a:ln w="57150">
            <a:solidFill>
              <a:srgbClr val="D3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B442AB3-4B8F-6E43-ADE2-3C4A973D8855}"/>
              </a:ext>
            </a:extLst>
          </p:cNvPr>
          <p:cNvSpPr/>
          <p:nvPr/>
        </p:nvSpPr>
        <p:spPr>
          <a:xfrm>
            <a:off x="4720856" y="1616149"/>
            <a:ext cx="1938528" cy="4873752"/>
          </a:xfrm>
          <a:prstGeom prst="rect">
            <a:avLst/>
          </a:prstGeom>
          <a:solidFill>
            <a:srgbClr val="00682B"/>
          </a:solid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63F8D78E-4CDE-AC41-BAC8-7C37F802829F}"/>
              </a:ext>
            </a:extLst>
          </p:cNvPr>
          <p:cNvSpPr>
            <a:spLocks noGrp="1"/>
          </p:cNvSpPr>
          <p:nvPr>
            <p:ph idx="1"/>
          </p:nvPr>
        </p:nvSpPr>
        <p:spPr>
          <a:xfrm>
            <a:off x="233916" y="2658139"/>
            <a:ext cx="1871330" cy="3806456"/>
          </a:xfrm>
        </p:spPr>
        <p:txBody>
          <a:bodyPr anchor="ctr">
            <a:normAutofit/>
          </a:bodyPr>
          <a:lstStyle/>
          <a:p>
            <a:pPr marL="0" indent="0" algn="ctr">
              <a:spcBef>
                <a:spcPts val="0"/>
              </a:spcBef>
              <a:buNone/>
            </a:pPr>
            <a:r>
              <a:rPr lang="en-US" dirty="0">
                <a:solidFill>
                  <a:schemeClr val="bg1"/>
                </a:solidFill>
              </a:rPr>
              <a:t>README</a:t>
            </a:r>
          </a:p>
          <a:p>
            <a:pPr marL="0" indent="0" algn="ctr">
              <a:spcBef>
                <a:spcPts val="0"/>
              </a:spcBef>
              <a:buNone/>
            </a:pPr>
            <a:r>
              <a:rPr lang="en-US" dirty="0">
                <a:solidFill>
                  <a:schemeClr val="bg1"/>
                </a:solidFill>
              </a:rPr>
              <a:t>.</a:t>
            </a:r>
            <a:r>
              <a:rPr lang="en-US" dirty="0" err="1">
                <a:solidFill>
                  <a:schemeClr val="bg1"/>
                </a:solidFill>
              </a:rPr>
              <a:t>gitignore</a:t>
            </a:r>
            <a:endParaRPr lang="en-US" dirty="0">
              <a:solidFill>
                <a:schemeClr val="bg1"/>
              </a:solidFill>
            </a:endParaRPr>
          </a:p>
          <a:p>
            <a:pPr marL="0" indent="0" algn="ctr">
              <a:spcBef>
                <a:spcPts val="0"/>
              </a:spcBef>
              <a:buNone/>
            </a:pPr>
            <a:r>
              <a:rPr lang="en-US" dirty="0" err="1">
                <a:solidFill>
                  <a:schemeClr val="bg1"/>
                </a:solidFill>
              </a:rPr>
              <a:t>Alex.txt</a:t>
            </a:r>
            <a:endParaRPr lang="en-US" dirty="0">
              <a:solidFill>
                <a:schemeClr val="bg1"/>
              </a:solidFill>
            </a:endParaRPr>
          </a:p>
          <a:p>
            <a:pPr marL="0" indent="0" algn="ctr">
              <a:spcBef>
                <a:spcPts val="0"/>
              </a:spcBef>
              <a:buNone/>
            </a:pPr>
            <a:r>
              <a:rPr lang="en-US" dirty="0" err="1">
                <a:solidFill>
                  <a:schemeClr val="bg1"/>
                </a:solidFill>
              </a:rPr>
              <a:t>Eitan.txt</a:t>
            </a:r>
            <a:endParaRPr lang="en-US" dirty="0">
              <a:solidFill>
                <a:schemeClr val="bg1"/>
              </a:solidFill>
            </a:endParaRPr>
          </a:p>
          <a:p>
            <a:pPr marL="0" indent="0" algn="ctr">
              <a:spcBef>
                <a:spcPts val="0"/>
              </a:spcBef>
              <a:buNone/>
            </a:pPr>
            <a:r>
              <a:rPr lang="en-US" dirty="0" err="1">
                <a:solidFill>
                  <a:schemeClr val="bg1"/>
                </a:solidFill>
              </a:rPr>
              <a:t>Kristina.txt</a:t>
            </a:r>
            <a:endParaRPr lang="en-US" dirty="0">
              <a:solidFill>
                <a:schemeClr val="bg1"/>
              </a:solidFill>
            </a:endParaRPr>
          </a:p>
          <a:p>
            <a:pPr marL="0" indent="0" algn="ctr">
              <a:spcBef>
                <a:spcPts val="0"/>
              </a:spcBef>
              <a:buNone/>
            </a:pPr>
            <a:r>
              <a:rPr lang="en-US" dirty="0" err="1">
                <a:solidFill>
                  <a:schemeClr val="bg1"/>
                </a:solidFill>
              </a:rPr>
              <a:t>Kyle.txt</a:t>
            </a:r>
            <a:endParaRPr lang="en-US" dirty="0">
              <a:solidFill>
                <a:schemeClr val="bg1"/>
              </a:solidFill>
            </a:endParaRPr>
          </a:p>
          <a:p>
            <a:pPr marL="0" indent="0" algn="ctr">
              <a:spcBef>
                <a:spcPts val="0"/>
              </a:spcBef>
              <a:buNone/>
            </a:pPr>
            <a:r>
              <a:rPr lang="en-US" dirty="0" err="1">
                <a:solidFill>
                  <a:schemeClr val="bg1"/>
                </a:solidFill>
              </a:rPr>
              <a:t>Yifan.txt</a:t>
            </a:r>
            <a:endParaRPr lang="en-US" dirty="0">
              <a:solidFill>
                <a:schemeClr val="bg1"/>
              </a:solidFill>
            </a:endParaRPr>
          </a:p>
        </p:txBody>
      </p:sp>
      <p:sp>
        <p:nvSpPr>
          <p:cNvPr id="8" name="Content Placeholder 2">
            <a:extLst>
              <a:ext uri="{FF2B5EF4-FFF2-40B4-BE49-F238E27FC236}">
                <a16:creationId xmlns:a16="http://schemas.microsoft.com/office/drawing/2014/main" id="{A70300B1-3E9C-B944-87E8-E0FC942C97F6}"/>
              </a:ext>
            </a:extLst>
          </p:cNvPr>
          <p:cNvSpPr txBox="1">
            <a:spLocks/>
          </p:cNvSpPr>
          <p:nvPr/>
        </p:nvSpPr>
        <p:spPr>
          <a:xfrm>
            <a:off x="6953692" y="2636875"/>
            <a:ext cx="1903139" cy="389151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r>
              <a:rPr lang="en-US" dirty="0">
                <a:solidFill>
                  <a:srgbClr val="032E60"/>
                </a:solidFill>
              </a:rPr>
              <a:t>README</a:t>
            </a:r>
          </a:p>
          <a:p>
            <a:pPr marL="0" indent="0" algn="ctr">
              <a:spcBef>
                <a:spcPts val="0"/>
              </a:spcBef>
              <a:buFont typeface="Wingdings" pitchFamily="2" charset="2"/>
              <a:buNone/>
            </a:pPr>
            <a:r>
              <a:rPr lang="en-US" dirty="0">
                <a:solidFill>
                  <a:srgbClr val="032E60"/>
                </a:solidFill>
              </a:rPr>
              <a:t>.</a:t>
            </a:r>
            <a:r>
              <a:rPr lang="en-US" dirty="0" err="1">
                <a:solidFill>
                  <a:srgbClr val="032E60"/>
                </a:solidFill>
              </a:rPr>
              <a:t>gitignore</a:t>
            </a:r>
            <a:endParaRPr lang="en-US" dirty="0">
              <a:solidFill>
                <a:srgbClr val="032E60"/>
              </a:solidFill>
            </a:endParaRPr>
          </a:p>
          <a:p>
            <a:pPr marL="0" indent="0" algn="ctr">
              <a:spcBef>
                <a:spcPts val="0"/>
              </a:spcBef>
              <a:buNone/>
            </a:pPr>
            <a:r>
              <a:rPr lang="en-US" dirty="0" err="1">
                <a:solidFill>
                  <a:srgbClr val="032E60"/>
                </a:solidFill>
              </a:rPr>
              <a:t>Alex.txt</a:t>
            </a:r>
            <a:endParaRPr lang="en-US" dirty="0">
              <a:solidFill>
                <a:srgbClr val="032E60"/>
              </a:solidFill>
            </a:endParaRPr>
          </a:p>
          <a:p>
            <a:pPr marL="0" indent="0" algn="ctr">
              <a:spcBef>
                <a:spcPts val="0"/>
              </a:spcBef>
              <a:buNone/>
            </a:pPr>
            <a:r>
              <a:rPr lang="en-US" dirty="0" err="1">
                <a:solidFill>
                  <a:srgbClr val="032E60"/>
                </a:solidFill>
              </a:rPr>
              <a:t>Eitan.txt</a:t>
            </a:r>
            <a:endParaRPr lang="en-US" dirty="0">
              <a:solidFill>
                <a:srgbClr val="032E60"/>
              </a:solidFill>
            </a:endParaRPr>
          </a:p>
          <a:p>
            <a:pPr marL="0" indent="0" algn="ctr">
              <a:spcBef>
                <a:spcPts val="0"/>
              </a:spcBef>
              <a:buNone/>
            </a:pPr>
            <a:r>
              <a:rPr lang="en-US" dirty="0" err="1">
                <a:solidFill>
                  <a:srgbClr val="032E60"/>
                </a:solidFill>
              </a:rPr>
              <a:t>Ellen.txt</a:t>
            </a:r>
            <a:endParaRPr lang="en-US" dirty="0">
              <a:solidFill>
                <a:srgbClr val="032E60"/>
              </a:solidFill>
            </a:endParaRPr>
          </a:p>
          <a:p>
            <a:pPr marL="0" indent="0" algn="ctr">
              <a:spcBef>
                <a:spcPts val="0"/>
              </a:spcBef>
              <a:buNone/>
            </a:pPr>
            <a:r>
              <a:rPr lang="en-US" dirty="0" err="1">
                <a:solidFill>
                  <a:srgbClr val="032E60"/>
                </a:solidFill>
              </a:rPr>
              <a:t>Kristina.txt</a:t>
            </a:r>
            <a:endParaRPr lang="en-US" dirty="0">
              <a:solidFill>
                <a:srgbClr val="032E60"/>
              </a:solidFill>
            </a:endParaRPr>
          </a:p>
          <a:p>
            <a:pPr marL="0" indent="0" algn="ctr">
              <a:spcBef>
                <a:spcPts val="0"/>
              </a:spcBef>
              <a:buNone/>
            </a:pPr>
            <a:r>
              <a:rPr lang="en-US" dirty="0" err="1">
                <a:solidFill>
                  <a:srgbClr val="032E60"/>
                </a:solidFill>
              </a:rPr>
              <a:t>Kyle.txt</a:t>
            </a:r>
            <a:endParaRPr lang="en-US" dirty="0">
              <a:solidFill>
                <a:srgbClr val="032E60"/>
              </a:solidFill>
            </a:endParaRPr>
          </a:p>
          <a:p>
            <a:pPr marL="0" indent="0" algn="ctr">
              <a:spcBef>
                <a:spcPts val="0"/>
              </a:spcBef>
              <a:buNone/>
            </a:pPr>
            <a:r>
              <a:rPr lang="en-US" dirty="0" err="1">
                <a:solidFill>
                  <a:srgbClr val="032E60"/>
                </a:solidFill>
              </a:rPr>
              <a:t>Yifan.txt</a:t>
            </a:r>
            <a:endParaRPr lang="en-US" dirty="0">
              <a:solidFill>
                <a:srgbClr val="032E60"/>
              </a:solidFill>
            </a:endParaRPr>
          </a:p>
        </p:txBody>
      </p:sp>
      <p:sp>
        <p:nvSpPr>
          <p:cNvPr id="9" name="Content Placeholder 2">
            <a:extLst>
              <a:ext uri="{FF2B5EF4-FFF2-40B4-BE49-F238E27FC236}">
                <a16:creationId xmlns:a16="http://schemas.microsoft.com/office/drawing/2014/main" id="{577A82F3-5DF7-C34C-8FDE-E0FB814C405C}"/>
              </a:ext>
            </a:extLst>
          </p:cNvPr>
          <p:cNvSpPr txBox="1">
            <a:spLocks/>
          </p:cNvSpPr>
          <p:nvPr/>
        </p:nvSpPr>
        <p:spPr>
          <a:xfrm>
            <a:off x="2509284" y="1570574"/>
            <a:ext cx="1701210" cy="113009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3200" i="1" dirty="0">
                <a:solidFill>
                  <a:schemeClr val="bg1"/>
                </a:solidFill>
              </a:rPr>
              <a:t>Index/</a:t>
            </a:r>
          </a:p>
          <a:p>
            <a:pPr marL="0" indent="0">
              <a:lnSpc>
                <a:spcPct val="100000"/>
              </a:lnSpc>
              <a:spcBef>
                <a:spcPts val="0"/>
              </a:spcBef>
              <a:buFont typeface="Wingdings" pitchFamily="2" charset="2"/>
              <a:buNone/>
            </a:pPr>
            <a:r>
              <a:rPr lang="en-US" sz="3200" i="1" dirty="0">
                <a:solidFill>
                  <a:schemeClr val="bg1"/>
                </a:solidFill>
              </a:rPr>
              <a:t>Stage</a:t>
            </a:r>
            <a:r>
              <a:rPr lang="en-US" dirty="0">
                <a:solidFill>
                  <a:schemeClr val="bg1"/>
                </a:solidFill>
              </a:rPr>
              <a:t> </a:t>
            </a:r>
          </a:p>
        </p:txBody>
      </p:sp>
      <p:sp>
        <p:nvSpPr>
          <p:cNvPr id="11" name="Content Placeholder 2">
            <a:extLst>
              <a:ext uri="{FF2B5EF4-FFF2-40B4-BE49-F238E27FC236}">
                <a16:creationId xmlns:a16="http://schemas.microsoft.com/office/drawing/2014/main" id="{183680EC-BB1B-B648-ADC1-F2FB8839B88A}"/>
              </a:ext>
            </a:extLst>
          </p:cNvPr>
          <p:cNvSpPr txBox="1">
            <a:spLocks/>
          </p:cNvSpPr>
          <p:nvPr/>
        </p:nvSpPr>
        <p:spPr>
          <a:xfrm>
            <a:off x="4759935" y="1571009"/>
            <a:ext cx="1725925" cy="1129661"/>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3200" i="1" dirty="0">
                <a:solidFill>
                  <a:schemeClr val="bg1"/>
                </a:solidFill>
              </a:rPr>
              <a:t>Local Repo</a:t>
            </a:r>
            <a:endParaRPr lang="en-US" sz="2400" i="1" dirty="0">
              <a:solidFill>
                <a:schemeClr val="bg1"/>
              </a:solidFill>
            </a:endParaRPr>
          </a:p>
        </p:txBody>
      </p:sp>
      <p:sp>
        <p:nvSpPr>
          <p:cNvPr id="23" name="Content Placeholder 2">
            <a:extLst>
              <a:ext uri="{FF2B5EF4-FFF2-40B4-BE49-F238E27FC236}">
                <a16:creationId xmlns:a16="http://schemas.microsoft.com/office/drawing/2014/main" id="{1231C71F-8D1E-8743-93F4-B48001F79F66}"/>
              </a:ext>
            </a:extLst>
          </p:cNvPr>
          <p:cNvSpPr txBox="1">
            <a:spLocks/>
          </p:cNvSpPr>
          <p:nvPr/>
        </p:nvSpPr>
        <p:spPr>
          <a:xfrm>
            <a:off x="199406" y="1644948"/>
            <a:ext cx="1863310" cy="1022683"/>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Wingdings" pitchFamily="2" charset="2"/>
              <a:buNone/>
            </a:pPr>
            <a:r>
              <a:rPr lang="en-US" sz="3200" i="1" dirty="0">
                <a:solidFill>
                  <a:schemeClr val="bg1"/>
                </a:solidFill>
              </a:rPr>
              <a:t>Working Tree</a:t>
            </a:r>
          </a:p>
        </p:txBody>
      </p:sp>
      <p:sp>
        <p:nvSpPr>
          <p:cNvPr id="24" name="Content Placeholder 2">
            <a:extLst>
              <a:ext uri="{FF2B5EF4-FFF2-40B4-BE49-F238E27FC236}">
                <a16:creationId xmlns:a16="http://schemas.microsoft.com/office/drawing/2014/main" id="{6C413845-2C7B-C848-BAA2-D939013427E1}"/>
              </a:ext>
            </a:extLst>
          </p:cNvPr>
          <p:cNvSpPr txBox="1">
            <a:spLocks/>
          </p:cNvSpPr>
          <p:nvPr/>
        </p:nvSpPr>
        <p:spPr>
          <a:xfrm>
            <a:off x="7021186" y="1697535"/>
            <a:ext cx="2122814" cy="882316"/>
          </a:xfrm>
          <a:prstGeom prst="rect">
            <a:avLst/>
          </a:prstGeom>
        </p:spPr>
        <p:txBody>
          <a:bodyPr vert="horz" lIns="91440" tIns="45720" rIns="91440" bIns="45720" rtlCol="0" anchor="ctr">
            <a:normAutofit fontScale="92500" lnSpcReduction="10000"/>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itchFamily="2" charset="2"/>
              <a:buNone/>
            </a:pPr>
            <a:r>
              <a:rPr lang="en-US" sz="3300" i="1" dirty="0">
                <a:solidFill>
                  <a:srgbClr val="032E60"/>
                </a:solidFill>
              </a:rPr>
              <a:t>Remote Repo</a:t>
            </a:r>
            <a:endParaRPr lang="en-US" sz="2400" i="1" dirty="0">
              <a:solidFill>
                <a:srgbClr val="032E60"/>
              </a:solidFill>
            </a:endParaRPr>
          </a:p>
        </p:txBody>
      </p:sp>
      <p:sp>
        <p:nvSpPr>
          <p:cNvPr id="25" name="Content Placeholder 2">
            <a:extLst>
              <a:ext uri="{FF2B5EF4-FFF2-40B4-BE49-F238E27FC236}">
                <a16:creationId xmlns:a16="http://schemas.microsoft.com/office/drawing/2014/main" id="{0B73202A-8CFE-5F43-B917-50C6B35E39B7}"/>
              </a:ext>
            </a:extLst>
          </p:cNvPr>
          <p:cNvSpPr txBox="1">
            <a:spLocks/>
          </p:cNvSpPr>
          <p:nvPr/>
        </p:nvSpPr>
        <p:spPr>
          <a:xfrm>
            <a:off x="4745664" y="2661683"/>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r>
              <a:rPr lang="en-US" dirty="0">
                <a:solidFill>
                  <a:schemeClr val="bg1"/>
                </a:solidFill>
              </a:rPr>
              <a:t>README</a:t>
            </a:r>
          </a:p>
          <a:p>
            <a:pPr marL="0" indent="0" algn="ctr">
              <a:spcBef>
                <a:spcPts val="0"/>
              </a:spcBef>
              <a:buFont typeface="Wingdings" pitchFamily="2" charset="2"/>
              <a:buNone/>
            </a:pPr>
            <a:r>
              <a:rPr lang="en-US" dirty="0">
                <a:solidFill>
                  <a:schemeClr val="bg1"/>
                </a:solidFill>
              </a:rPr>
              <a:t>.</a:t>
            </a:r>
            <a:r>
              <a:rPr lang="en-US" dirty="0" err="1">
                <a:solidFill>
                  <a:schemeClr val="bg1"/>
                </a:solidFill>
              </a:rPr>
              <a:t>gitignore</a:t>
            </a:r>
            <a:endParaRPr lang="en-US" dirty="0">
              <a:solidFill>
                <a:schemeClr val="bg1"/>
              </a:solidFill>
            </a:endParaRPr>
          </a:p>
          <a:p>
            <a:pPr marL="0" indent="0" algn="ctr">
              <a:spcBef>
                <a:spcPts val="0"/>
              </a:spcBef>
              <a:buNone/>
            </a:pPr>
            <a:r>
              <a:rPr lang="en-US" dirty="0" err="1">
                <a:solidFill>
                  <a:schemeClr val="bg1"/>
                </a:solidFill>
              </a:rPr>
              <a:t>Alex.txt</a:t>
            </a:r>
            <a:endParaRPr lang="en-US" dirty="0">
              <a:solidFill>
                <a:schemeClr val="bg1"/>
              </a:solidFill>
            </a:endParaRPr>
          </a:p>
          <a:p>
            <a:pPr marL="0" indent="0" algn="ctr">
              <a:spcBef>
                <a:spcPts val="0"/>
              </a:spcBef>
              <a:buNone/>
            </a:pPr>
            <a:r>
              <a:rPr lang="en-US" dirty="0" err="1">
                <a:solidFill>
                  <a:schemeClr val="bg1"/>
                </a:solidFill>
              </a:rPr>
              <a:t>Eitan.txt</a:t>
            </a:r>
            <a:endParaRPr lang="en-US" dirty="0">
              <a:solidFill>
                <a:schemeClr val="bg1"/>
              </a:solidFill>
            </a:endParaRPr>
          </a:p>
          <a:p>
            <a:pPr marL="0" indent="0" algn="ctr">
              <a:spcBef>
                <a:spcPts val="0"/>
              </a:spcBef>
              <a:buNone/>
            </a:pPr>
            <a:r>
              <a:rPr lang="en-US" dirty="0" err="1">
                <a:solidFill>
                  <a:schemeClr val="bg1"/>
                </a:solidFill>
              </a:rPr>
              <a:t>Ellen.txt</a:t>
            </a:r>
            <a:endParaRPr lang="en-US" dirty="0">
              <a:solidFill>
                <a:schemeClr val="bg1"/>
              </a:solidFill>
            </a:endParaRPr>
          </a:p>
          <a:p>
            <a:pPr marL="0" indent="0" algn="ctr">
              <a:spcBef>
                <a:spcPts val="0"/>
              </a:spcBef>
              <a:buNone/>
            </a:pPr>
            <a:r>
              <a:rPr lang="en-US" dirty="0" err="1">
                <a:solidFill>
                  <a:schemeClr val="bg1"/>
                </a:solidFill>
              </a:rPr>
              <a:t>Kristina.txt</a:t>
            </a:r>
            <a:endParaRPr lang="en-US" dirty="0">
              <a:solidFill>
                <a:schemeClr val="bg1"/>
              </a:solidFill>
            </a:endParaRPr>
          </a:p>
          <a:p>
            <a:pPr marL="0" indent="0" algn="ctr">
              <a:spcBef>
                <a:spcPts val="0"/>
              </a:spcBef>
              <a:buNone/>
            </a:pPr>
            <a:r>
              <a:rPr lang="en-US" dirty="0" err="1">
                <a:solidFill>
                  <a:schemeClr val="bg1"/>
                </a:solidFill>
              </a:rPr>
              <a:t>Kyle.txt</a:t>
            </a:r>
            <a:endParaRPr lang="en-US" dirty="0">
              <a:solidFill>
                <a:schemeClr val="bg1"/>
              </a:solidFill>
            </a:endParaRPr>
          </a:p>
          <a:p>
            <a:pPr marL="0" indent="0" algn="ctr">
              <a:spcBef>
                <a:spcPts val="0"/>
              </a:spcBef>
              <a:buNone/>
            </a:pPr>
            <a:r>
              <a:rPr lang="en-US" dirty="0" err="1">
                <a:solidFill>
                  <a:schemeClr val="bg1"/>
                </a:solidFill>
              </a:rPr>
              <a:t>Yifan.txt</a:t>
            </a:r>
            <a:endParaRPr lang="en-US" dirty="0">
              <a:solidFill>
                <a:schemeClr val="bg1"/>
              </a:solidFill>
            </a:endParaRPr>
          </a:p>
        </p:txBody>
      </p:sp>
      <p:sp>
        <p:nvSpPr>
          <p:cNvPr id="14" name="Content Placeholder 2">
            <a:extLst>
              <a:ext uri="{FF2B5EF4-FFF2-40B4-BE49-F238E27FC236}">
                <a16:creationId xmlns:a16="http://schemas.microsoft.com/office/drawing/2014/main" id="{6CA97F05-0647-BA43-BBDA-3B973CDDDB03}"/>
              </a:ext>
            </a:extLst>
          </p:cNvPr>
          <p:cNvSpPr txBox="1">
            <a:spLocks/>
          </p:cNvSpPr>
          <p:nvPr/>
        </p:nvSpPr>
        <p:spPr>
          <a:xfrm>
            <a:off x="2555358" y="2682949"/>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endParaRPr lang="en-US" dirty="0">
              <a:solidFill>
                <a:schemeClr val="bg1"/>
              </a:solidFill>
            </a:endParaRPr>
          </a:p>
        </p:txBody>
      </p:sp>
    </p:spTree>
    <p:extLst>
      <p:ext uri="{BB962C8B-B14F-4D97-AF65-F5344CB8AC3E}">
        <p14:creationId xmlns:p14="http://schemas.microsoft.com/office/powerpoint/2010/main" val="3849017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F2F48-0F72-7143-96A9-84567C05B812}"/>
              </a:ext>
            </a:extLst>
          </p:cNvPr>
          <p:cNvSpPr>
            <a:spLocks noGrp="1"/>
          </p:cNvSpPr>
          <p:nvPr>
            <p:ph type="title"/>
          </p:nvPr>
        </p:nvSpPr>
        <p:spPr>
          <a:xfrm>
            <a:off x="84221" y="221527"/>
            <a:ext cx="7886700" cy="1325563"/>
          </a:xfrm>
        </p:spPr>
        <p:txBody>
          <a:bodyPr>
            <a:normAutofit/>
          </a:bodyPr>
          <a:lstStyle/>
          <a:p>
            <a:r>
              <a:rPr lang="en-US" dirty="0"/>
              <a:t>Current State</a:t>
            </a:r>
          </a:p>
        </p:txBody>
      </p:sp>
      <p:sp>
        <p:nvSpPr>
          <p:cNvPr id="4" name="Rectangle 3">
            <a:extLst>
              <a:ext uri="{FF2B5EF4-FFF2-40B4-BE49-F238E27FC236}">
                <a16:creationId xmlns:a16="http://schemas.microsoft.com/office/drawing/2014/main" id="{106866F6-174E-B746-AB10-A91F05F89681}"/>
              </a:ext>
            </a:extLst>
          </p:cNvPr>
          <p:cNvSpPr/>
          <p:nvPr/>
        </p:nvSpPr>
        <p:spPr>
          <a:xfrm>
            <a:off x="189649" y="1594884"/>
            <a:ext cx="1937713" cy="4869711"/>
          </a:xfrm>
          <a:prstGeom prst="rect">
            <a:avLst/>
          </a:prstGeom>
          <a:solidFill>
            <a:srgbClr val="032E60"/>
          </a:solidFill>
          <a:ln w="57150">
            <a:solidFill>
              <a:srgbClr val="FECE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343A63B-6771-E64B-9713-728A7D762E84}"/>
              </a:ext>
            </a:extLst>
          </p:cNvPr>
          <p:cNvSpPr/>
          <p:nvPr/>
        </p:nvSpPr>
        <p:spPr>
          <a:xfrm>
            <a:off x="6932427" y="1637414"/>
            <a:ext cx="1935427" cy="4873752"/>
          </a:xfrm>
          <a:prstGeom prst="rect">
            <a:avLst/>
          </a:prstGeom>
          <a:solidFill>
            <a:srgbClr val="FECE31"/>
          </a:solidFill>
          <a:ln w="57150">
            <a:solidFill>
              <a:srgbClr val="032E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2E60"/>
              </a:solidFill>
            </a:endParaRPr>
          </a:p>
        </p:txBody>
      </p:sp>
      <p:sp>
        <p:nvSpPr>
          <p:cNvPr id="6" name="Rectangle 5">
            <a:extLst>
              <a:ext uri="{FF2B5EF4-FFF2-40B4-BE49-F238E27FC236}">
                <a16:creationId xmlns:a16="http://schemas.microsoft.com/office/drawing/2014/main" id="{165539D3-DFC5-834C-B972-C4510BA6CA4D}"/>
              </a:ext>
            </a:extLst>
          </p:cNvPr>
          <p:cNvSpPr/>
          <p:nvPr/>
        </p:nvSpPr>
        <p:spPr>
          <a:xfrm>
            <a:off x="2487308" y="1594884"/>
            <a:ext cx="1938528" cy="4901184"/>
          </a:xfrm>
          <a:prstGeom prst="rect">
            <a:avLst/>
          </a:prstGeom>
          <a:solidFill>
            <a:srgbClr val="7030A0"/>
          </a:solidFill>
          <a:ln w="57150">
            <a:solidFill>
              <a:srgbClr val="D3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B442AB3-4B8F-6E43-ADE2-3C4A973D8855}"/>
              </a:ext>
            </a:extLst>
          </p:cNvPr>
          <p:cNvSpPr/>
          <p:nvPr/>
        </p:nvSpPr>
        <p:spPr>
          <a:xfrm>
            <a:off x="4720856" y="1616149"/>
            <a:ext cx="1938528" cy="4873752"/>
          </a:xfrm>
          <a:prstGeom prst="rect">
            <a:avLst/>
          </a:prstGeom>
          <a:solidFill>
            <a:srgbClr val="00682B"/>
          </a:solid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63F8D78E-4CDE-AC41-BAC8-7C37F802829F}"/>
              </a:ext>
            </a:extLst>
          </p:cNvPr>
          <p:cNvSpPr>
            <a:spLocks noGrp="1"/>
          </p:cNvSpPr>
          <p:nvPr>
            <p:ph idx="1"/>
          </p:nvPr>
        </p:nvSpPr>
        <p:spPr>
          <a:xfrm>
            <a:off x="233916" y="2658139"/>
            <a:ext cx="1871330" cy="3806456"/>
          </a:xfrm>
        </p:spPr>
        <p:txBody>
          <a:bodyPr anchor="ctr">
            <a:normAutofit/>
          </a:bodyPr>
          <a:lstStyle/>
          <a:p>
            <a:pPr marL="0" indent="0" algn="ctr">
              <a:spcBef>
                <a:spcPts val="0"/>
              </a:spcBef>
              <a:buNone/>
            </a:pPr>
            <a:r>
              <a:rPr lang="en-US" dirty="0">
                <a:solidFill>
                  <a:schemeClr val="bg1"/>
                </a:solidFill>
              </a:rPr>
              <a:t>README</a:t>
            </a:r>
          </a:p>
          <a:p>
            <a:pPr marL="0" indent="0" algn="ctr">
              <a:spcBef>
                <a:spcPts val="0"/>
              </a:spcBef>
              <a:buNone/>
            </a:pPr>
            <a:r>
              <a:rPr lang="en-US" dirty="0" err="1">
                <a:solidFill>
                  <a:schemeClr val="bg1"/>
                </a:solidFill>
              </a:rPr>
              <a:t>Alex.txt</a:t>
            </a:r>
            <a:endParaRPr lang="en-US" dirty="0">
              <a:solidFill>
                <a:schemeClr val="bg1"/>
              </a:solidFill>
            </a:endParaRPr>
          </a:p>
          <a:p>
            <a:pPr marL="0" indent="0" algn="ctr">
              <a:spcBef>
                <a:spcPts val="0"/>
              </a:spcBef>
              <a:buNone/>
            </a:pPr>
            <a:r>
              <a:rPr lang="en-US" dirty="0" err="1">
                <a:solidFill>
                  <a:schemeClr val="bg1"/>
                </a:solidFill>
              </a:rPr>
              <a:t>Eitan.txt</a:t>
            </a:r>
            <a:endParaRPr lang="en-US" dirty="0">
              <a:solidFill>
                <a:schemeClr val="bg1"/>
              </a:solidFill>
            </a:endParaRPr>
          </a:p>
          <a:p>
            <a:pPr marL="0" indent="0" algn="ctr">
              <a:spcBef>
                <a:spcPts val="0"/>
              </a:spcBef>
              <a:buNone/>
            </a:pPr>
            <a:r>
              <a:rPr lang="en-US" dirty="0" err="1">
                <a:solidFill>
                  <a:schemeClr val="bg1"/>
                </a:solidFill>
              </a:rPr>
              <a:t>Kristina.txt</a:t>
            </a:r>
            <a:endParaRPr lang="en-US" dirty="0">
              <a:solidFill>
                <a:schemeClr val="bg1"/>
              </a:solidFill>
            </a:endParaRPr>
          </a:p>
          <a:p>
            <a:pPr marL="0" indent="0" algn="ctr">
              <a:spcBef>
                <a:spcPts val="0"/>
              </a:spcBef>
              <a:buNone/>
            </a:pPr>
            <a:r>
              <a:rPr lang="en-US" dirty="0" err="1">
                <a:solidFill>
                  <a:schemeClr val="bg1"/>
                </a:solidFill>
              </a:rPr>
              <a:t>Kyle.txt</a:t>
            </a:r>
            <a:endParaRPr lang="en-US" dirty="0">
              <a:solidFill>
                <a:schemeClr val="bg1"/>
              </a:solidFill>
            </a:endParaRPr>
          </a:p>
          <a:p>
            <a:pPr marL="0" indent="0" algn="ctr">
              <a:spcBef>
                <a:spcPts val="0"/>
              </a:spcBef>
              <a:buNone/>
            </a:pPr>
            <a:r>
              <a:rPr lang="en-US" dirty="0" err="1">
                <a:solidFill>
                  <a:schemeClr val="bg1"/>
                </a:solidFill>
              </a:rPr>
              <a:t>Yifan.txt</a:t>
            </a:r>
            <a:endParaRPr lang="en-US" dirty="0">
              <a:solidFill>
                <a:schemeClr val="bg1"/>
              </a:solidFill>
            </a:endParaRPr>
          </a:p>
        </p:txBody>
      </p:sp>
      <p:sp>
        <p:nvSpPr>
          <p:cNvPr id="8" name="Content Placeholder 2">
            <a:extLst>
              <a:ext uri="{FF2B5EF4-FFF2-40B4-BE49-F238E27FC236}">
                <a16:creationId xmlns:a16="http://schemas.microsoft.com/office/drawing/2014/main" id="{A70300B1-3E9C-B944-87E8-E0FC942C97F6}"/>
              </a:ext>
            </a:extLst>
          </p:cNvPr>
          <p:cNvSpPr txBox="1">
            <a:spLocks/>
          </p:cNvSpPr>
          <p:nvPr/>
        </p:nvSpPr>
        <p:spPr>
          <a:xfrm>
            <a:off x="6953692" y="2636875"/>
            <a:ext cx="1903139" cy="389151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r>
              <a:rPr lang="en-US" dirty="0">
                <a:solidFill>
                  <a:srgbClr val="032E60"/>
                </a:solidFill>
              </a:rPr>
              <a:t>README</a:t>
            </a:r>
          </a:p>
          <a:p>
            <a:pPr marL="0" indent="0" algn="ctr">
              <a:spcBef>
                <a:spcPts val="0"/>
              </a:spcBef>
              <a:buNone/>
            </a:pPr>
            <a:r>
              <a:rPr lang="en-US" dirty="0" err="1">
                <a:solidFill>
                  <a:srgbClr val="032E60"/>
                </a:solidFill>
              </a:rPr>
              <a:t>Alex.txt</a:t>
            </a:r>
            <a:endParaRPr lang="en-US" dirty="0">
              <a:solidFill>
                <a:srgbClr val="032E60"/>
              </a:solidFill>
            </a:endParaRPr>
          </a:p>
          <a:p>
            <a:pPr marL="0" indent="0" algn="ctr">
              <a:spcBef>
                <a:spcPts val="0"/>
              </a:spcBef>
              <a:buNone/>
            </a:pPr>
            <a:r>
              <a:rPr lang="en-US" dirty="0" err="1">
                <a:solidFill>
                  <a:srgbClr val="032E60"/>
                </a:solidFill>
              </a:rPr>
              <a:t>Eitan.txt</a:t>
            </a:r>
            <a:endParaRPr lang="en-US" dirty="0">
              <a:solidFill>
                <a:srgbClr val="032E60"/>
              </a:solidFill>
            </a:endParaRPr>
          </a:p>
          <a:p>
            <a:pPr marL="0" indent="0" algn="ctr">
              <a:spcBef>
                <a:spcPts val="0"/>
              </a:spcBef>
              <a:buNone/>
            </a:pPr>
            <a:r>
              <a:rPr lang="en-US" dirty="0" err="1">
                <a:solidFill>
                  <a:srgbClr val="032E60"/>
                </a:solidFill>
              </a:rPr>
              <a:t>Ellen.txt</a:t>
            </a:r>
            <a:endParaRPr lang="en-US" dirty="0">
              <a:solidFill>
                <a:srgbClr val="032E60"/>
              </a:solidFill>
            </a:endParaRPr>
          </a:p>
          <a:p>
            <a:pPr marL="0" indent="0" algn="ctr">
              <a:spcBef>
                <a:spcPts val="0"/>
              </a:spcBef>
              <a:buNone/>
            </a:pPr>
            <a:r>
              <a:rPr lang="en-US" dirty="0" err="1">
                <a:solidFill>
                  <a:srgbClr val="032E60"/>
                </a:solidFill>
              </a:rPr>
              <a:t>Kristina.txt</a:t>
            </a:r>
            <a:endParaRPr lang="en-US" dirty="0">
              <a:solidFill>
                <a:srgbClr val="032E60"/>
              </a:solidFill>
            </a:endParaRPr>
          </a:p>
          <a:p>
            <a:pPr marL="0" indent="0" algn="ctr">
              <a:spcBef>
                <a:spcPts val="0"/>
              </a:spcBef>
              <a:buNone/>
            </a:pPr>
            <a:r>
              <a:rPr lang="en-US" dirty="0" err="1">
                <a:solidFill>
                  <a:srgbClr val="032E60"/>
                </a:solidFill>
              </a:rPr>
              <a:t>Kyle.txt</a:t>
            </a:r>
            <a:endParaRPr lang="en-US" dirty="0">
              <a:solidFill>
                <a:srgbClr val="032E60"/>
              </a:solidFill>
            </a:endParaRPr>
          </a:p>
          <a:p>
            <a:pPr marL="0" indent="0" algn="ctr">
              <a:spcBef>
                <a:spcPts val="0"/>
              </a:spcBef>
              <a:buNone/>
            </a:pPr>
            <a:r>
              <a:rPr lang="en-US" dirty="0" err="1">
                <a:solidFill>
                  <a:srgbClr val="032E60"/>
                </a:solidFill>
              </a:rPr>
              <a:t>Yifan.txt</a:t>
            </a:r>
            <a:endParaRPr lang="en-US" dirty="0">
              <a:solidFill>
                <a:srgbClr val="032E60"/>
              </a:solidFill>
            </a:endParaRPr>
          </a:p>
        </p:txBody>
      </p:sp>
      <p:sp>
        <p:nvSpPr>
          <p:cNvPr id="9" name="Content Placeholder 2">
            <a:extLst>
              <a:ext uri="{FF2B5EF4-FFF2-40B4-BE49-F238E27FC236}">
                <a16:creationId xmlns:a16="http://schemas.microsoft.com/office/drawing/2014/main" id="{577A82F3-5DF7-C34C-8FDE-E0FB814C405C}"/>
              </a:ext>
            </a:extLst>
          </p:cNvPr>
          <p:cNvSpPr txBox="1">
            <a:spLocks/>
          </p:cNvSpPr>
          <p:nvPr/>
        </p:nvSpPr>
        <p:spPr>
          <a:xfrm>
            <a:off x="2509284" y="1570574"/>
            <a:ext cx="1701210" cy="113009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3200" i="1" dirty="0">
                <a:solidFill>
                  <a:schemeClr val="bg1"/>
                </a:solidFill>
              </a:rPr>
              <a:t>Index/</a:t>
            </a:r>
          </a:p>
          <a:p>
            <a:pPr marL="0" indent="0">
              <a:lnSpc>
                <a:spcPct val="100000"/>
              </a:lnSpc>
              <a:spcBef>
                <a:spcPts val="0"/>
              </a:spcBef>
              <a:buFont typeface="Wingdings" pitchFamily="2" charset="2"/>
              <a:buNone/>
            </a:pPr>
            <a:r>
              <a:rPr lang="en-US" sz="3200" i="1" dirty="0">
                <a:solidFill>
                  <a:schemeClr val="bg1"/>
                </a:solidFill>
              </a:rPr>
              <a:t>Stage</a:t>
            </a:r>
            <a:r>
              <a:rPr lang="en-US" dirty="0">
                <a:solidFill>
                  <a:schemeClr val="bg1"/>
                </a:solidFill>
              </a:rPr>
              <a:t> </a:t>
            </a:r>
          </a:p>
        </p:txBody>
      </p:sp>
      <p:sp>
        <p:nvSpPr>
          <p:cNvPr id="11" name="Content Placeholder 2">
            <a:extLst>
              <a:ext uri="{FF2B5EF4-FFF2-40B4-BE49-F238E27FC236}">
                <a16:creationId xmlns:a16="http://schemas.microsoft.com/office/drawing/2014/main" id="{183680EC-BB1B-B648-ADC1-F2FB8839B88A}"/>
              </a:ext>
            </a:extLst>
          </p:cNvPr>
          <p:cNvSpPr txBox="1">
            <a:spLocks/>
          </p:cNvSpPr>
          <p:nvPr/>
        </p:nvSpPr>
        <p:spPr>
          <a:xfrm>
            <a:off x="4759935" y="1571009"/>
            <a:ext cx="1725925" cy="1129661"/>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3200" i="1" dirty="0">
                <a:solidFill>
                  <a:schemeClr val="bg1"/>
                </a:solidFill>
              </a:rPr>
              <a:t>Local Repo</a:t>
            </a:r>
            <a:endParaRPr lang="en-US" sz="2400" i="1" dirty="0">
              <a:solidFill>
                <a:schemeClr val="bg1"/>
              </a:solidFill>
            </a:endParaRPr>
          </a:p>
        </p:txBody>
      </p:sp>
      <p:sp>
        <p:nvSpPr>
          <p:cNvPr id="23" name="Content Placeholder 2">
            <a:extLst>
              <a:ext uri="{FF2B5EF4-FFF2-40B4-BE49-F238E27FC236}">
                <a16:creationId xmlns:a16="http://schemas.microsoft.com/office/drawing/2014/main" id="{1231C71F-8D1E-8743-93F4-B48001F79F66}"/>
              </a:ext>
            </a:extLst>
          </p:cNvPr>
          <p:cNvSpPr txBox="1">
            <a:spLocks/>
          </p:cNvSpPr>
          <p:nvPr/>
        </p:nvSpPr>
        <p:spPr>
          <a:xfrm>
            <a:off x="199406" y="1644948"/>
            <a:ext cx="1863310" cy="1022683"/>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Wingdings" pitchFamily="2" charset="2"/>
              <a:buNone/>
            </a:pPr>
            <a:r>
              <a:rPr lang="en-US" sz="3200" i="1" dirty="0">
                <a:solidFill>
                  <a:schemeClr val="bg1"/>
                </a:solidFill>
              </a:rPr>
              <a:t>Working Tree</a:t>
            </a:r>
          </a:p>
        </p:txBody>
      </p:sp>
      <p:sp>
        <p:nvSpPr>
          <p:cNvPr id="24" name="Content Placeholder 2">
            <a:extLst>
              <a:ext uri="{FF2B5EF4-FFF2-40B4-BE49-F238E27FC236}">
                <a16:creationId xmlns:a16="http://schemas.microsoft.com/office/drawing/2014/main" id="{6C413845-2C7B-C848-BAA2-D939013427E1}"/>
              </a:ext>
            </a:extLst>
          </p:cNvPr>
          <p:cNvSpPr txBox="1">
            <a:spLocks/>
          </p:cNvSpPr>
          <p:nvPr/>
        </p:nvSpPr>
        <p:spPr>
          <a:xfrm>
            <a:off x="7021186" y="1697535"/>
            <a:ext cx="2122814" cy="882316"/>
          </a:xfrm>
          <a:prstGeom prst="rect">
            <a:avLst/>
          </a:prstGeom>
        </p:spPr>
        <p:txBody>
          <a:bodyPr vert="horz" lIns="91440" tIns="45720" rIns="91440" bIns="45720" rtlCol="0" anchor="ctr">
            <a:normAutofit fontScale="92500" lnSpcReduction="10000"/>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itchFamily="2" charset="2"/>
              <a:buNone/>
            </a:pPr>
            <a:r>
              <a:rPr lang="en-US" sz="3300" i="1" dirty="0">
                <a:solidFill>
                  <a:srgbClr val="032E60"/>
                </a:solidFill>
              </a:rPr>
              <a:t>Remote Repo</a:t>
            </a:r>
            <a:endParaRPr lang="en-US" sz="2400" i="1" dirty="0">
              <a:solidFill>
                <a:srgbClr val="032E60"/>
              </a:solidFill>
            </a:endParaRPr>
          </a:p>
        </p:txBody>
      </p:sp>
      <p:sp>
        <p:nvSpPr>
          <p:cNvPr id="25" name="Content Placeholder 2">
            <a:extLst>
              <a:ext uri="{FF2B5EF4-FFF2-40B4-BE49-F238E27FC236}">
                <a16:creationId xmlns:a16="http://schemas.microsoft.com/office/drawing/2014/main" id="{0B73202A-8CFE-5F43-B917-50C6B35E39B7}"/>
              </a:ext>
            </a:extLst>
          </p:cNvPr>
          <p:cNvSpPr txBox="1">
            <a:spLocks/>
          </p:cNvSpPr>
          <p:nvPr/>
        </p:nvSpPr>
        <p:spPr>
          <a:xfrm>
            <a:off x="4745664" y="2661683"/>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r>
              <a:rPr lang="en-US" dirty="0">
                <a:solidFill>
                  <a:schemeClr val="bg1"/>
                </a:solidFill>
              </a:rPr>
              <a:t>README</a:t>
            </a:r>
          </a:p>
          <a:p>
            <a:pPr marL="0" indent="0" algn="ctr">
              <a:spcBef>
                <a:spcPts val="0"/>
              </a:spcBef>
              <a:buNone/>
            </a:pPr>
            <a:r>
              <a:rPr lang="en-US" dirty="0" err="1">
                <a:solidFill>
                  <a:schemeClr val="bg1"/>
                </a:solidFill>
              </a:rPr>
              <a:t>Alex.txt</a:t>
            </a:r>
            <a:endParaRPr lang="en-US" dirty="0">
              <a:solidFill>
                <a:schemeClr val="bg1"/>
              </a:solidFill>
            </a:endParaRPr>
          </a:p>
          <a:p>
            <a:pPr marL="0" indent="0" algn="ctr">
              <a:spcBef>
                <a:spcPts val="0"/>
              </a:spcBef>
              <a:buNone/>
            </a:pPr>
            <a:r>
              <a:rPr lang="en-US" dirty="0" err="1">
                <a:solidFill>
                  <a:schemeClr val="bg1"/>
                </a:solidFill>
              </a:rPr>
              <a:t>Eitan.txt</a:t>
            </a:r>
            <a:endParaRPr lang="en-US" dirty="0">
              <a:solidFill>
                <a:schemeClr val="bg1"/>
              </a:solidFill>
            </a:endParaRPr>
          </a:p>
          <a:p>
            <a:pPr marL="0" indent="0" algn="ctr">
              <a:spcBef>
                <a:spcPts val="0"/>
              </a:spcBef>
              <a:buNone/>
            </a:pPr>
            <a:r>
              <a:rPr lang="en-US" dirty="0" err="1">
                <a:solidFill>
                  <a:schemeClr val="bg1"/>
                </a:solidFill>
              </a:rPr>
              <a:t>Ellen.txt</a:t>
            </a:r>
            <a:endParaRPr lang="en-US" dirty="0">
              <a:solidFill>
                <a:schemeClr val="bg1"/>
              </a:solidFill>
            </a:endParaRPr>
          </a:p>
          <a:p>
            <a:pPr marL="0" indent="0" algn="ctr">
              <a:spcBef>
                <a:spcPts val="0"/>
              </a:spcBef>
              <a:buNone/>
            </a:pPr>
            <a:r>
              <a:rPr lang="en-US" dirty="0" err="1">
                <a:solidFill>
                  <a:schemeClr val="bg1"/>
                </a:solidFill>
              </a:rPr>
              <a:t>Kristina.txt</a:t>
            </a:r>
            <a:endParaRPr lang="en-US" dirty="0">
              <a:solidFill>
                <a:schemeClr val="bg1"/>
              </a:solidFill>
            </a:endParaRPr>
          </a:p>
          <a:p>
            <a:pPr marL="0" indent="0" algn="ctr">
              <a:spcBef>
                <a:spcPts val="0"/>
              </a:spcBef>
              <a:buNone/>
            </a:pPr>
            <a:r>
              <a:rPr lang="en-US" dirty="0" err="1">
                <a:solidFill>
                  <a:schemeClr val="bg1"/>
                </a:solidFill>
              </a:rPr>
              <a:t>Kyle.txt</a:t>
            </a:r>
            <a:endParaRPr lang="en-US" dirty="0">
              <a:solidFill>
                <a:schemeClr val="bg1"/>
              </a:solidFill>
            </a:endParaRPr>
          </a:p>
          <a:p>
            <a:pPr marL="0" indent="0" algn="ctr">
              <a:spcBef>
                <a:spcPts val="0"/>
              </a:spcBef>
              <a:buNone/>
            </a:pPr>
            <a:r>
              <a:rPr lang="en-US" dirty="0" err="1">
                <a:solidFill>
                  <a:schemeClr val="bg1"/>
                </a:solidFill>
              </a:rPr>
              <a:t>Yifan.txt</a:t>
            </a:r>
            <a:endParaRPr lang="en-US" dirty="0">
              <a:solidFill>
                <a:schemeClr val="bg1"/>
              </a:solidFill>
            </a:endParaRPr>
          </a:p>
        </p:txBody>
      </p:sp>
      <p:sp>
        <p:nvSpPr>
          <p:cNvPr id="14" name="Content Placeholder 2">
            <a:extLst>
              <a:ext uri="{FF2B5EF4-FFF2-40B4-BE49-F238E27FC236}">
                <a16:creationId xmlns:a16="http://schemas.microsoft.com/office/drawing/2014/main" id="{6CA97F05-0647-BA43-BBDA-3B973CDDDB03}"/>
              </a:ext>
            </a:extLst>
          </p:cNvPr>
          <p:cNvSpPr txBox="1">
            <a:spLocks/>
          </p:cNvSpPr>
          <p:nvPr/>
        </p:nvSpPr>
        <p:spPr>
          <a:xfrm>
            <a:off x="2555358" y="2682949"/>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endParaRPr lang="en-US" dirty="0">
              <a:solidFill>
                <a:schemeClr val="bg1"/>
              </a:solidFill>
            </a:endParaRPr>
          </a:p>
        </p:txBody>
      </p:sp>
      <p:sp>
        <p:nvSpPr>
          <p:cNvPr id="15" name="Content Placeholder 2">
            <a:extLst>
              <a:ext uri="{FF2B5EF4-FFF2-40B4-BE49-F238E27FC236}">
                <a16:creationId xmlns:a16="http://schemas.microsoft.com/office/drawing/2014/main" id="{3DC05566-F050-3F4D-806B-6C8B646BE353}"/>
              </a:ext>
            </a:extLst>
          </p:cNvPr>
          <p:cNvSpPr txBox="1">
            <a:spLocks/>
          </p:cNvSpPr>
          <p:nvPr/>
        </p:nvSpPr>
        <p:spPr>
          <a:xfrm>
            <a:off x="2555358" y="2661684"/>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r>
              <a:rPr lang="en-US" i="1" dirty="0">
                <a:solidFill>
                  <a:schemeClr val="bg1"/>
                </a:solidFill>
              </a:rPr>
              <a:t>README</a:t>
            </a:r>
          </a:p>
          <a:p>
            <a:pPr marL="0" indent="0" algn="ctr">
              <a:spcBef>
                <a:spcPts val="0"/>
              </a:spcBef>
              <a:buFont typeface="Wingdings" pitchFamily="2" charset="2"/>
              <a:buNone/>
            </a:pPr>
            <a:r>
              <a:rPr lang="en-US" i="1" dirty="0" err="1">
                <a:solidFill>
                  <a:schemeClr val="bg1"/>
                </a:solidFill>
              </a:rPr>
              <a:t>Alex.txt</a:t>
            </a:r>
            <a:endParaRPr lang="en-US" i="1" dirty="0">
              <a:solidFill>
                <a:schemeClr val="bg1"/>
              </a:solidFill>
            </a:endParaRPr>
          </a:p>
          <a:p>
            <a:pPr marL="0" indent="0" algn="ctr">
              <a:spcBef>
                <a:spcPts val="0"/>
              </a:spcBef>
              <a:buFont typeface="Wingdings" pitchFamily="2" charset="2"/>
              <a:buNone/>
            </a:pPr>
            <a:r>
              <a:rPr lang="en-US" i="1" dirty="0" err="1">
                <a:solidFill>
                  <a:schemeClr val="bg1"/>
                </a:solidFill>
              </a:rPr>
              <a:t>Eitan.txt</a:t>
            </a:r>
            <a:endParaRPr lang="en-US" i="1" dirty="0">
              <a:solidFill>
                <a:schemeClr val="bg1"/>
              </a:solidFill>
            </a:endParaRPr>
          </a:p>
          <a:p>
            <a:pPr marL="0" indent="0" algn="ctr">
              <a:spcBef>
                <a:spcPts val="0"/>
              </a:spcBef>
              <a:buFont typeface="Wingdings" pitchFamily="2" charset="2"/>
              <a:buNone/>
            </a:pPr>
            <a:r>
              <a:rPr lang="en-US" i="1" dirty="0" err="1">
                <a:solidFill>
                  <a:schemeClr val="bg1"/>
                </a:solidFill>
              </a:rPr>
              <a:t>Ellen.txt</a:t>
            </a:r>
            <a:endParaRPr lang="en-US" i="1" dirty="0">
              <a:solidFill>
                <a:schemeClr val="bg1"/>
              </a:solidFill>
            </a:endParaRPr>
          </a:p>
          <a:p>
            <a:pPr marL="0" indent="0" algn="ctr">
              <a:spcBef>
                <a:spcPts val="0"/>
              </a:spcBef>
              <a:buFont typeface="Wingdings" pitchFamily="2" charset="2"/>
              <a:buNone/>
            </a:pPr>
            <a:r>
              <a:rPr lang="en-US" i="1" dirty="0" err="1">
                <a:solidFill>
                  <a:schemeClr val="bg1"/>
                </a:solidFill>
              </a:rPr>
              <a:t>Kristina.txt</a:t>
            </a:r>
            <a:endParaRPr lang="en-US" i="1" dirty="0">
              <a:solidFill>
                <a:schemeClr val="bg1"/>
              </a:solidFill>
            </a:endParaRPr>
          </a:p>
          <a:p>
            <a:pPr marL="0" indent="0" algn="ctr">
              <a:spcBef>
                <a:spcPts val="0"/>
              </a:spcBef>
              <a:buFont typeface="Wingdings" pitchFamily="2" charset="2"/>
              <a:buNone/>
            </a:pPr>
            <a:r>
              <a:rPr lang="en-US" i="1" dirty="0" err="1">
                <a:solidFill>
                  <a:schemeClr val="bg1"/>
                </a:solidFill>
              </a:rPr>
              <a:t>Kyle.txt</a:t>
            </a:r>
            <a:endParaRPr lang="en-US" i="1" dirty="0">
              <a:solidFill>
                <a:schemeClr val="bg1"/>
              </a:solidFill>
            </a:endParaRPr>
          </a:p>
          <a:p>
            <a:pPr marL="0" indent="0" algn="ctr">
              <a:spcBef>
                <a:spcPts val="0"/>
              </a:spcBef>
              <a:buFont typeface="Wingdings" pitchFamily="2" charset="2"/>
              <a:buNone/>
            </a:pPr>
            <a:r>
              <a:rPr lang="en-US" i="1" dirty="0" err="1">
                <a:solidFill>
                  <a:schemeClr val="bg1"/>
                </a:solidFill>
              </a:rPr>
              <a:t>Yifan.txt</a:t>
            </a:r>
            <a:endParaRPr lang="en-US" i="1" dirty="0">
              <a:solidFill>
                <a:schemeClr val="bg1"/>
              </a:solidFill>
            </a:endParaRPr>
          </a:p>
        </p:txBody>
      </p:sp>
    </p:spTree>
    <p:extLst>
      <p:ext uri="{BB962C8B-B14F-4D97-AF65-F5344CB8AC3E}">
        <p14:creationId xmlns:p14="http://schemas.microsoft.com/office/powerpoint/2010/main" val="3790732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Arrow Connector 35">
            <a:extLst>
              <a:ext uri="{FF2B5EF4-FFF2-40B4-BE49-F238E27FC236}">
                <a16:creationId xmlns:a16="http://schemas.microsoft.com/office/drawing/2014/main" id="{446B8E6E-D8D5-4441-A17A-F5CAB77A1954}"/>
              </a:ext>
            </a:extLst>
          </p:cNvPr>
          <p:cNvCxnSpPr>
            <a:cxnSpLocks noChangeAspect="1"/>
          </p:cNvCxnSpPr>
          <p:nvPr/>
        </p:nvCxnSpPr>
        <p:spPr>
          <a:xfrm>
            <a:off x="5231655" y="5195974"/>
            <a:ext cx="557784" cy="54864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8BDB396-DED5-A84B-B7F4-F1EE785AA0EC}"/>
              </a:ext>
            </a:extLst>
          </p:cNvPr>
          <p:cNvCxnSpPr>
            <a:cxnSpLocks noChangeAspect="1"/>
          </p:cNvCxnSpPr>
          <p:nvPr/>
        </p:nvCxnSpPr>
        <p:spPr>
          <a:xfrm>
            <a:off x="3333408" y="3669530"/>
            <a:ext cx="557784" cy="54864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E428FE0-DFD5-0A40-BE3B-AE5243000735}"/>
              </a:ext>
            </a:extLst>
          </p:cNvPr>
          <p:cNvCxnSpPr>
            <a:cxnSpLocks noChangeAspect="1"/>
          </p:cNvCxnSpPr>
          <p:nvPr/>
        </p:nvCxnSpPr>
        <p:spPr>
          <a:xfrm>
            <a:off x="1907791" y="2162891"/>
            <a:ext cx="557784" cy="54864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F556CB3-8883-194B-BF1C-3614D86127E3}"/>
              </a:ext>
            </a:extLst>
          </p:cNvPr>
          <p:cNvCxnSpPr>
            <a:cxnSpLocks noChangeAspect="1"/>
          </p:cNvCxnSpPr>
          <p:nvPr/>
        </p:nvCxnSpPr>
        <p:spPr>
          <a:xfrm>
            <a:off x="3681460" y="3633179"/>
            <a:ext cx="557784" cy="5486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803F802-252C-BE40-BFC1-873509470004}"/>
              </a:ext>
            </a:extLst>
          </p:cNvPr>
          <p:cNvCxnSpPr>
            <a:cxnSpLocks noChangeAspect="1"/>
          </p:cNvCxnSpPr>
          <p:nvPr/>
        </p:nvCxnSpPr>
        <p:spPr>
          <a:xfrm>
            <a:off x="5578643" y="5169567"/>
            <a:ext cx="557784" cy="5486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FC4FC3C-CC1C-C049-B021-1A9E25F35EF6}"/>
              </a:ext>
            </a:extLst>
          </p:cNvPr>
          <p:cNvCxnSpPr>
            <a:cxnSpLocks noChangeAspect="1"/>
          </p:cNvCxnSpPr>
          <p:nvPr/>
        </p:nvCxnSpPr>
        <p:spPr>
          <a:xfrm>
            <a:off x="2264678" y="2126238"/>
            <a:ext cx="557784" cy="5486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67F2F48-0F72-7143-96A9-84567C05B812}"/>
              </a:ext>
            </a:extLst>
          </p:cNvPr>
          <p:cNvSpPr>
            <a:spLocks noGrp="1"/>
          </p:cNvSpPr>
          <p:nvPr>
            <p:ph type="title"/>
          </p:nvPr>
        </p:nvSpPr>
        <p:spPr>
          <a:xfrm>
            <a:off x="84221" y="221527"/>
            <a:ext cx="7886700" cy="1325563"/>
          </a:xfrm>
        </p:spPr>
        <p:txBody>
          <a:bodyPr>
            <a:normAutofit/>
          </a:bodyPr>
          <a:lstStyle/>
          <a:p>
            <a:r>
              <a:rPr lang="en-US" sz="4100" dirty="0"/>
              <a:t>Basic Setup with a Remote Repo</a:t>
            </a:r>
          </a:p>
        </p:txBody>
      </p:sp>
      <p:sp>
        <p:nvSpPr>
          <p:cNvPr id="4" name="Rectangle 3">
            <a:extLst>
              <a:ext uri="{FF2B5EF4-FFF2-40B4-BE49-F238E27FC236}">
                <a16:creationId xmlns:a16="http://schemas.microsoft.com/office/drawing/2014/main" id="{106866F6-174E-B746-AB10-A91F05F89681}"/>
              </a:ext>
            </a:extLst>
          </p:cNvPr>
          <p:cNvSpPr/>
          <p:nvPr/>
        </p:nvSpPr>
        <p:spPr>
          <a:xfrm>
            <a:off x="147119" y="1212754"/>
            <a:ext cx="3337560" cy="914400"/>
          </a:xfrm>
          <a:prstGeom prst="rect">
            <a:avLst/>
          </a:prstGeom>
          <a:solidFill>
            <a:srgbClr val="032E60"/>
          </a:solidFill>
          <a:ln w="57150">
            <a:solidFill>
              <a:srgbClr val="FECE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343A63B-6771-E64B-9713-728A7D762E84}"/>
              </a:ext>
            </a:extLst>
          </p:cNvPr>
          <p:cNvSpPr/>
          <p:nvPr/>
        </p:nvSpPr>
        <p:spPr>
          <a:xfrm>
            <a:off x="5104993" y="5767951"/>
            <a:ext cx="3337560" cy="914400"/>
          </a:xfrm>
          <a:prstGeom prst="rect">
            <a:avLst/>
          </a:prstGeom>
          <a:solidFill>
            <a:srgbClr val="FECE31"/>
          </a:solidFill>
          <a:ln w="57150">
            <a:solidFill>
              <a:srgbClr val="032E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2E60"/>
              </a:solidFill>
            </a:endParaRPr>
          </a:p>
        </p:txBody>
      </p:sp>
      <p:sp>
        <p:nvSpPr>
          <p:cNvPr id="6" name="Rectangle 5">
            <a:extLst>
              <a:ext uri="{FF2B5EF4-FFF2-40B4-BE49-F238E27FC236}">
                <a16:creationId xmlns:a16="http://schemas.microsoft.com/office/drawing/2014/main" id="{165539D3-DFC5-834C-B972-C4510BA6CA4D}"/>
              </a:ext>
            </a:extLst>
          </p:cNvPr>
          <p:cNvSpPr/>
          <p:nvPr/>
        </p:nvSpPr>
        <p:spPr>
          <a:xfrm>
            <a:off x="1680512" y="2720609"/>
            <a:ext cx="3336758" cy="914400"/>
          </a:xfrm>
          <a:prstGeom prst="rect">
            <a:avLst/>
          </a:prstGeom>
          <a:solidFill>
            <a:srgbClr val="7030A0"/>
          </a:solidFill>
          <a:ln w="57150">
            <a:solidFill>
              <a:srgbClr val="D3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B442AB3-4B8F-6E43-ADE2-3C4A973D8855}"/>
              </a:ext>
            </a:extLst>
          </p:cNvPr>
          <p:cNvSpPr/>
          <p:nvPr/>
        </p:nvSpPr>
        <p:spPr>
          <a:xfrm>
            <a:off x="3324326" y="4247148"/>
            <a:ext cx="3337560" cy="914400"/>
          </a:xfrm>
          <a:prstGeom prst="rect">
            <a:avLst/>
          </a:prstGeom>
          <a:solidFill>
            <a:srgbClr val="00682B"/>
          </a:solid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63F8D78E-4CDE-AC41-BAC8-7C37F802829F}"/>
              </a:ext>
            </a:extLst>
          </p:cNvPr>
          <p:cNvSpPr>
            <a:spLocks noGrp="1"/>
          </p:cNvSpPr>
          <p:nvPr>
            <p:ph idx="1"/>
          </p:nvPr>
        </p:nvSpPr>
        <p:spPr>
          <a:xfrm>
            <a:off x="284467" y="1177115"/>
            <a:ext cx="3051022" cy="1022683"/>
          </a:xfrm>
        </p:spPr>
        <p:txBody>
          <a:bodyPr anchor="ctr">
            <a:normAutofit/>
          </a:bodyPr>
          <a:lstStyle/>
          <a:p>
            <a:pPr marL="0" indent="0" algn="ctr">
              <a:spcBef>
                <a:spcPts val="0"/>
              </a:spcBef>
              <a:buNone/>
            </a:pPr>
            <a:r>
              <a:rPr lang="en-US" sz="3200" dirty="0">
                <a:solidFill>
                  <a:schemeClr val="bg1"/>
                </a:solidFill>
              </a:rPr>
              <a:t>Working Tree</a:t>
            </a:r>
          </a:p>
          <a:p>
            <a:pPr marL="0" indent="0" algn="ctr">
              <a:spcBef>
                <a:spcPts val="0"/>
              </a:spcBef>
              <a:buNone/>
            </a:pPr>
            <a:r>
              <a:rPr lang="en-US" sz="2400" dirty="0">
                <a:solidFill>
                  <a:schemeClr val="bg1"/>
                </a:solidFill>
              </a:rPr>
              <a:t>(Your Computer)</a:t>
            </a:r>
          </a:p>
        </p:txBody>
      </p:sp>
      <p:sp>
        <p:nvSpPr>
          <p:cNvPr id="8" name="Content Placeholder 2">
            <a:extLst>
              <a:ext uri="{FF2B5EF4-FFF2-40B4-BE49-F238E27FC236}">
                <a16:creationId xmlns:a16="http://schemas.microsoft.com/office/drawing/2014/main" id="{A70300B1-3E9C-B944-87E8-E0FC942C97F6}"/>
              </a:ext>
            </a:extLst>
          </p:cNvPr>
          <p:cNvSpPr txBox="1">
            <a:spLocks/>
          </p:cNvSpPr>
          <p:nvPr/>
        </p:nvSpPr>
        <p:spPr>
          <a:xfrm>
            <a:off x="5192386" y="5780438"/>
            <a:ext cx="3175348" cy="88231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itchFamily="2" charset="2"/>
              <a:buNone/>
            </a:pPr>
            <a:r>
              <a:rPr lang="en-US" sz="3300" dirty="0">
                <a:solidFill>
                  <a:schemeClr val="bg1"/>
                </a:solidFill>
              </a:rPr>
              <a:t>Remote Repo </a:t>
            </a:r>
            <a:r>
              <a:rPr lang="en-US" sz="2400" dirty="0">
                <a:solidFill>
                  <a:schemeClr val="bg1"/>
                </a:solidFill>
              </a:rPr>
              <a:t>(GitHub) </a:t>
            </a:r>
          </a:p>
        </p:txBody>
      </p:sp>
      <p:sp>
        <p:nvSpPr>
          <p:cNvPr id="9" name="Content Placeholder 2">
            <a:extLst>
              <a:ext uri="{FF2B5EF4-FFF2-40B4-BE49-F238E27FC236}">
                <a16:creationId xmlns:a16="http://schemas.microsoft.com/office/drawing/2014/main" id="{577A82F3-5DF7-C34C-8FDE-E0FB814C405C}"/>
              </a:ext>
            </a:extLst>
          </p:cNvPr>
          <p:cNvSpPr txBox="1">
            <a:spLocks/>
          </p:cNvSpPr>
          <p:nvPr/>
        </p:nvSpPr>
        <p:spPr>
          <a:xfrm>
            <a:off x="1628376" y="2580242"/>
            <a:ext cx="3320715" cy="1167064"/>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Font typeface="Wingdings" pitchFamily="2" charset="2"/>
              <a:buNone/>
            </a:pPr>
            <a:r>
              <a:rPr lang="en-US" sz="3200" dirty="0">
                <a:solidFill>
                  <a:schemeClr val="bg1"/>
                </a:solidFill>
              </a:rPr>
              <a:t>Index</a:t>
            </a:r>
            <a:r>
              <a:rPr lang="en-US" dirty="0">
                <a:solidFill>
                  <a:schemeClr val="bg1"/>
                </a:solidFill>
              </a:rPr>
              <a:t> </a:t>
            </a:r>
          </a:p>
          <a:p>
            <a:pPr marL="0" indent="0" algn="ctr">
              <a:lnSpc>
                <a:spcPct val="100000"/>
              </a:lnSpc>
              <a:spcBef>
                <a:spcPts val="0"/>
              </a:spcBef>
              <a:buFont typeface="Wingdings" pitchFamily="2" charset="2"/>
              <a:buNone/>
            </a:pPr>
            <a:r>
              <a:rPr lang="en-US" sz="2400" dirty="0">
                <a:solidFill>
                  <a:schemeClr val="bg1"/>
                </a:solidFill>
              </a:rPr>
              <a:t>(Staged Files)</a:t>
            </a:r>
          </a:p>
        </p:txBody>
      </p:sp>
      <p:sp>
        <p:nvSpPr>
          <p:cNvPr id="11" name="Content Placeholder 2">
            <a:extLst>
              <a:ext uri="{FF2B5EF4-FFF2-40B4-BE49-F238E27FC236}">
                <a16:creationId xmlns:a16="http://schemas.microsoft.com/office/drawing/2014/main" id="{183680EC-BB1B-B648-ADC1-F2FB8839B88A}"/>
              </a:ext>
            </a:extLst>
          </p:cNvPr>
          <p:cNvSpPr txBox="1">
            <a:spLocks/>
          </p:cNvSpPr>
          <p:nvPr/>
        </p:nvSpPr>
        <p:spPr>
          <a:xfrm>
            <a:off x="3292641" y="4122823"/>
            <a:ext cx="3320715" cy="1167064"/>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Font typeface="Wingdings" pitchFamily="2" charset="2"/>
              <a:buNone/>
            </a:pPr>
            <a:r>
              <a:rPr lang="en-US" sz="3200" dirty="0">
                <a:solidFill>
                  <a:schemeClr val="bg1"/>
                </a:solidFill>
              </a:rPr>
              <a:t>Local Repo </a:t>
            </a:r>
          </a:p>
          <a:p>
            <a:pPr marL="0" indent="0" algn="ctr">
              <a:lnSpc>
                <a:spcPct val="100000"/>
              </a:lnSpc>
              <a:spcBef>
                <a:spcPts val="0"/>
              </a:spcBef>
              <a:buFont typeface="Wingdings" pitchFamily="2" charset="2"/>
              <a:buNone/>
            </a:pPr>
            <a:r>
              <a:rPr lang="en-US" sz="2400" dirty="0">
                <a:solidFill>
                  <a:schemeClr val="bg1"/>
                </a:solidFill>
              </a:rPr>
              <a:t>(Commits)</a:t>
            </a:r>
          </a:p>
        </p:txBody>
      </p:sp>
      <p:sp>
        <p:nvSpPr>
          <p:cNvPr id="37" name="TextBox 36">
            <a:extLst>
              <a:ext uri="{FF2B5EF4-FFF2-40B4-BE49-F238E27FC236}">
                <a16:creationId xmlns:a16="http://schemas.microsoft.com/office/drawing/2014/main" id="{C34ABF7D-E132-1B42-AAD7-5C7FCF40CA4C}"/>
              </a:ext>
            </a:extLst>
          </p:cNvPr>
          <p:cNvSpPr txBox="1"/>
          <p:nvPr/>
        </p:nvSpPr>
        <p:spPr>
          <a:xfrm>
            <a:off x="3602736" y="1179576"/>
            <a:ext cx="2028119" cy="461665"/>
          </a:xfrm>
          <a:prstGeom prst="rect">
            <a:avLst/>
          </a:prstGeom>
          <a:noFill/>
        </p:spPr>
        <p:txBody>
          <a:bodyPr wrap="none" rtlCol="0">
            <a:spAutoFit/>
          </a:bodyPr>
          <a:lstStyle/>
          <a:p>
            <a:r>
              <a:rPr lang="en-US" sz="2400" dirty="0">
                <a:latin typeface="Courier New" panose="02070309020205020404" pitchFamily="49" charset="0"/>
                <a:cs typeface="Courier New" panose="02070309020205020404" pitchFamily="49" charset="0"/>
              </a:rPr>
              <a:t>git status</a:t>
            </a:r>
          </a:p>
        </p:txBody>
      </p:sp>
      <p:sp>
        <p:nvSpPr>
          <p:cNvPr id="38" name="TextBox 37">
            <a:extLst>
              <a:ext uri="{FF2B5EF4-FFF2-40B4-BE49-F238E27FC236}">
                <a16:creationId xmlns:a16="http://schemas.microsoft.com/office/drawing/2014/main" id="{810655FF-E68F-EF4B-8670-4E3F79196155}"/>
              </a:ext>
            </a:extLst>
          </p:cNvPr>
          <p:cNvSpPr txBox="1"/>
          <p:nvPr/>
        </p:nvSpPr>
        <p:spPr>
          <a:xfrm>
            <a:off x="2733554" y="2108522"/>
            <a:ext cx="1261884"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git add</a:t>
            </a:r>
          </a:p>
        </p:txBody>
      </p:sp>
      <p:sp>
        <p:nvSpPr>
          <p:cNvPr id="43" name="TextBox 42">
            <a:extLst>
              <a:ext uri="{FF2B5EF4-FFF2-40B4-BE49-F238E27FC236}">
                <a16:creationId xmlns:a16="http://schemas.microsoft.com/office/drawing/2014/main" id="{7BCCFC81-B335-B742-ACF9-2F87CCD45A6E}"/>
              </a:ext>
            </a:extLst>
          </p:cNvPr>
          <p:cNvSpPr txBox="1"/>
          <p:nvPr/>
        </p:nvSpPr>
        <p:spPr>
          <a:xfrm>
            <a:off x="3071148" y="2318795"/>
            <a:ext cx="1107996"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git </a:t>
            </a:r>
            <a:r>
              <a:rPr lang="en-US" sz="2000" dirty="0" err="1">
                <a:latin typeface="Courier New" panose="02070309020205020404" pitchFamily="49" charset="0"/>
                <a:cs typeface="Courier New" panose="02070309020205020404" pitchFamily="49" charset="0"/>
              </a:rPr>
              <a:t>rm</a:t>
            </a:r>
            <a:endParaRPr lang="en-US" sz="2000" dirty="0">
              <a:latin typeface="Courier New" panose="02070309020205020404" pitchFamily="49" charset="0"/>
              <a:cs typeface="Courier New" panose="02070309020205020404" pitchFamily="49" charset="0"/>
            </a:endParaRPr>
          </a:p>
        </p:txBody>
      </p:sp>
      <p:sp>
        <p:nvSpPr>
          <p:cNvPr id="25" name="TextBox 24">
            <a:extLst>
              <a:ext uri="{FF2B5EF4-FFF2-40B4-BE49-F238E27FC236}">
                <a16:creationId xmlns:a16="http://schemas.microsoft.com/office/drawing/2014/main" id="{31998A9A-DC21-634C-9B5E-597A57418BF4}"/>
              </a:ext>
            </a:extLst>
          </p:cNvPr>
          <p:cNvSpPr txBox="1"/>
          <p:nvPr/>
        </p:nvSpPr>
        <p:spPr>
          <a:xfrm>
            <a:off x="4195822" y="3698111"/>
            <a:ext cx="1723549"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git commit</a:t>
            </a:r>
          </a:p>
        </p:txBody>
      </p:sp>
      <p:sp>
        <p:nvSpPr>
          <p:cNvPr id="26" name="Left Bracket 25">
            <a:extLst>
              <a:ext uri="{FF2B5EF4-FFF2-40B4-BE49-F238E27FC236}">
                <a16:creationId xmlns:a16="http://schemas.microsoft.com/office/drawing/2014/main" id="{942399BB-63A7-6F4A-A171-CCCEDF7CC628}"/>
              </a:ext>
            </a:extLst>
          </p:cNvPr>
          <p:cNvSpPr/>
          <p:nvPr/>
        </p:nvSpPr>
        <p:spPr>
          <a:xfrm rot="5400000">
            <a:off x="1742741" y="3859221"/>
            <a:ext cx="168851" cy="3537574"/>
          </a:xfrm>
          <a:prstGeom prst="leftBracket">
            <a:avLst/>
          </a:prstGeom>
          <a:ln w="38100">
            <a:solidFill>
              <a:srgbClr val="032E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ECAED24A-6294-FD46-A390-A8359DEB2D1C}"/>
              </a:ext>
            </a:extLst>
          </p:cNvPr>
          <p:cNvCxnSpPr>
            <a:cxnSpLocks/>
          </p:cNvCxnSpPr>
          <p:nvPr/>
        </p:nvCxnSpPr>
        <p:spPr>
          <a:xfrm flipV="1">
            <a:off x="748714" y="2676771"/>
            <a:ext cx="0" cy="2880360"/>
          </a:xfrm>
          <a:prstGeom prst="straightConnector1">
            <a:avLst/>
          </a:prstGeom>
          <a:ln w="38100">
            <a:solidFill>
              <a:srgbClr val="032E6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6A58B5B-2E8F-254C-B079-9463A3996DDB}"/>
              </a:ext>
            </a:extLst>
          </p:cNvPr>
          <p:cNvSpPr txBox="1"/>
          <p:nvPr/>
        </p:nvSpPr>
        <p:spPr>
          <a:xfrm>
            <a:off x="6026552" y="5193174"/>
            <a:ext cx="1415772"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git push</a:t>
            </a:r>
          </a:p>
        </p:txBody>
      </p:sp>
      <p:sp>
        <p:nvSpPr>
          <p:cNvPr id="30" name="TextBox 29">
            <a:extLst>
              <a:ext uri="{FF2B5EF4-FFF2-40B4-BE49-F238E27FC236}">
                <a16:creationId xmlns:a16="http://schemas.microsoft.com/office/drawing/2014/main" id="{EB302932-FDFA-CE4A-9B0F-51631CB081BF}"/>
              </a:ext>
            </a:extLst>
          </p:cNvPr>
          <p:cNvSpPr txBox="1"/>
          <p:nvPr/>
        </p:nvSpPr>
        <p:spPr>
          <a:xfrm>
            <a:off x="3898739" y="5252977"/>
            <a:ext cx="1415772"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git pull</a:t>
            </a:r>
          </a:p>
        </p:txBody>
      </p:sp>
      <p:sp>
        <p:nvSpPr>
          <p:cNvPr id="41" name="TextBox 40">
            <a:extLst>
              <a:ext uri="{FF2B5EF4-FFF2-40B4-BE49-F238E27FC236}">
                <a16:creationId xmlns:a16="http://schemas.microsoft.com/office/drawing/2014/main" id="{8D135B78-9A5B-B847-ADAE-A67537073222}"/>
              </a:ext>
            </a:extLst>
          </p:cNvPr>
          <p:cNvSpPr txBox="1"/>
          <p:nvPr/>
        </p:nvSpPr>
        <p:spPr>
          <a:xfrm>
            <a:off x="0" y="5587686"/>
            <a:ext cx="3570208"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git checkout -- &lt;file&gt;</a:t>
            </a:r>
          </a:p>
        </p:txBody>
      </p:sp>
      <p:sp>
        <p:nvSpPr>
          <p:cNvPr id="28" name="TextBox 27">
            <a:extLst>
              <a:ext uri="{FF2B5EF4-FFF2-40B4-BE49-F238E27FC236}">
                <a16:creationId xmlns:a16="http://schemas.microsoft.com/office/drawing/2014/main" id="{9D614AF9-101E-5C49-8A0A-C0D4A520E236}"/>
              </a:ext>
            </a:extLst>
          </p:cNvPr>
          <p:cNvSpPr txBox="1"/>
          <p:nvPr/>
        </p:nvSpPr>
        <p:spPr>
          <a:xfrm>
            <a:off x="122702" y="2279342"/>
            <a:ext cx="2031325"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git checkout</a:t>
            </a:r>
          </a:p>
        </p:txBody>
      </p:sp>
    </p:spTree>
    <p:extLst>
      <p:ext uri="{BB962C8B-B14F-4D97-AF65-F5344CB8AC3E}">
        <p14:creationId xmlns:p14="http://schemas.microsoft.com/office/powerpoint/2010/main" val="3012680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4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F2F48-0F72-7143-96A9-84567C05B812}"/>
              </a:ext>
            </a:extLst>
          </p:cNvPr>
          <p:cNvSpPr>
            <a:spLocks noGrp="1"/>
          </p:cNvSpPr>
          <p:nvPr>
            <p:ph type="title"/>
          </p:nvPr>
        </p:nvSpPr>
        <p:spPr>
          <a:xfrm>
            <a:off x="84221" y="221527"/>
            <a:ext cx="7886700" cy="1325563"/>
          </a:xfrm>
        </p:spPr>
        <p:txBody>
          <a:bodyPr>
            <a:normAutofit/>
          </a:bodyPr>
          <a:lstStyle/>
          <a:p>
            <a:r>
              <a:rPr lang="en-US" dirty="0"/>
              <a:t>Current State</a:t>
            </a:r>
          </a:p>
        </p:txBody>
      </p:sp>
      <p:sp>
        <p:nvSpPr>
          <p:cNvPr id="4" name="Rectangle 3">
            <a:extLst>
              <a:ext uri="{FF2B5EF4-FFF2-40B4-BE49-F238E27FC236}">
                <a16:creationId xmlns:a16="http://schemas.microsoft.com/office/drawing/2014/main" id="{106866F6-174E-B746-AB10-A91F05F89681}"/>
              </a:ext>
            </a:extLst>
          </p:cNvPr>
          <p:cNvSpPr/>
          <p:nvPr/>
        </p:nvSpPr>
        <p:spPr>
          <a:xfrm>
            <a:off x="189649" y="1594884"/>
            <a:ext cx="1937713" cy="4869711"/>
          </a:xfrm>
          <a:prstGeom prst="rect">
            <a:avLst/>
          </a:prstGeom>
          <a:solidFill>
            <a:srgbClr val="032E60"/>
          </a:solidFill>
          <a:ln w="57150">
            <a:solidFill>
              <a:srgbClr val="FECE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343A63B-6771-E64B-9713-728A7D762E84}"/>
              </a:ext>
            </a:extLst>
          </p:cNvPr>
          <p:cNvSpPr/>
          <p:nvPr/>
        </p:nvSpPr>
        <p:spPr>
          <a:xfrm>
            <a:off x="6932427" y="1637414"/>
            <a:ext cx="1935427" cy="4873752"/>
          </a:xfrm>
          <a:prstGeom prst="rect">
            <a:avLst/>
          </a:prstGeom>
          <a:solidFill>
            <a:srgbClr val="FECE31"/>
          </a:solidFill>
          <a:ln w="57150">
            <a:solidFill>
              <a:srgbClr val="032E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2E60"/>
              </a:solidFill>
            </a:endParaRPr>
          </a:p>
        </p:txBody>
      </p:sp>
      <p:sp>
        <p:nvSpPr>
          <p:cNvPr id="6" name="Rectangle 5">
            <a:extLst>
              <a:ext uri="{FF2B5EF4-FFF2-40B4-BE49-F238E27FC236}">
                <a16:creationId xmlns:a16="http://schemas.microsoft.com/office/drawing/2014/main" id="{165539D3-DFC5-834C-B972-C4510BA6CA4D}"/>
              </a:ext>
            </a:extLst>
          </p:cNvPr>
          <p:cNvSpPr/>
          <p:nvPr/>
        </p:nvSpPr>
        <p:spPr>
          <a:xfrm>
            <a:off x="2487308" y="1594884"/>
            <a:ext cx="1938528" cy="4901184"/>
          </a:xfrm>
          <a:prstGeom prst="rect">
            <a:avLst/>
          </a:prstGeom>
          <a:solidFill>
            <a:srgbClr val="7030A0"/>
          </a:solidFill>
          <a:ln w="57150">
            <a:solidFill>
              <a:srgbClr val="D3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B442AB3-4B8F-6E43-ADE2-3C4A973D8855}"/>
              </a:ext>
            </a:extLst>
          </p:cNvPr>
          <p:cNvSpPr/>
          <p:nvPr/>
        </p:nvSpPr>
        <p:spPr>
          <a:xfrm>
            <a:off x="4720856" y="1616149"/>
            <a:ext cx="1938528" cy="4873752"/>
          </a:xfrm>
          <a:prstGeom prst="rect">
            <a:avLst/>
          </a:prstGeom>
          <a:solidFill>
            <a:srgbClr val="00682B"/>
          </a:solid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63F8D78E-4CDE-AC41-BAC8-7C37F802829F}"/>
              </a:ext>
            </a:extLst>
          </p:cNvPr>
          <p:cNvSpPr>
            <a:spLocks noGrp="1"/>
          </p:cNvSpPr>
          <p:nvPr>
            <p:ph idx="1"/>
          </p:nvPr>
        </p:nvSpPr>
        <p:spPr>
          <a:xfrm>
            <a:off x="233916" y="2658139"/>
            <a:ext cx="1871330" cy="3806456"/>
          </a:xfrm>
        </p:spPr>
        <p:txBody>
          <a:bodyPr anchor="ctr">
            <a:normAutofit/>
          </a:bodyPr>
          <a:lstStyle/>
          <a:p>
            <a:pPr marL="0" indent="0" algn="ctr">
              <a:spcBef>
                <a:spcPts val="0"/>
              </a:spcBef>
              <a:buNone/>
            </a:pPr>
            <a:r>
              <a:rPr lang="en-US" dirty="0">
                <a:solidFill>
                  <a:schemeClr val="bg1"/>
                </a:solidFill>
              </a:rPr>
              <a:t>README</a:t>
            </a:r>
          </a:p>
          <a:p>
            <a:pPr marL="0" indent="0" algn="ctr">
              <a:spcBef>
                <a:spcPts val="0"/>
              </a:spcBef>
              <a:buNone/>
            </a:pPr>
            <a:r>
              <a:rPr lang="en-US" dirty="0" err="1">
                <a:solidFill>
                  <a:schemeClr val="bg1"/>
                </a:solidFill>
              </a:rPr>
              <a:t>Alex.txt</a:t>
            </a:r>
            <a:endParaRPr lang="en-US" dirty="0">
              <a:solidFill>
                <a:schemeClr val="bg1"/>
              </a:solidFill>
            </a:endParaRPr>
          </a:p>
          <a:p>
            <a:pPr marL="0" indent="0" algn="ctr">
              <a:spcBef>
                <a:spcPts val="0"/>
              </a:spcBef>
              <a:buNone/>
            </a:pPr>
            <a:r>
              <a:rPr lang="en-US" dirty="0" err="1">
                <a:solidFill>
                  <a:schemeClr val="bg1"/>
                </a:solidFill>
              </a:rPr>
              <a:t>Eitan.txt</a:t>
            </a:r>
            <a:endParaRPr lang="en-US" dirty="0">
              <a:solidFill>
                <a:schemeClr val="bg1"/>
              </a:solidFill>
            </a:endParaRPr>
          </a:p>
          <a:p>
            <a:pPr marL="0" indent="0" algn="ctr">
              <a:spcBef>
                <a:spcPts val="0"/>
              </a:spcBef>
              <a:buNone/>
            </a:pPr>
            <a:r>
              <a:rPr lang="en-US" dirty="0" err="1">
                <a:solidFill>
                  <a:schemeClr val="bg1"/>
                </a:solidFill>
              </a:rPr>
              <a:t>Ellen.txt</a:t>
            </a:r>
            <a:endParaRPr lang="en-US" dirty="0">
              <a:solidFill>
                <a:schemeClr val="bg1"/>
              </a:solidFill>
            </a:endParaRPr>
          </a:p>
          <a:p>
            <a:pPr marL="0" indent="0" algn="ctr">
              <a:spcBef>
                <a:spcPts val="0"/>
              </a:spcBef>
              <a:buNone/>
            </a:pPr>
            <a:r>
              <a:rPr lang="en-US" dirty="0" err="1">
                <a:solidFill>
                  <a:schemeClr val="bg1"/>
                </a:solidFill>
              </a:rPr>
              <a:t>Kristina.txt</a:t>
            </a:r>
            <a:endParaRPr lang="en-US" dirty="0">
              <a:solidFill>
                <a:schemeClr val="bg1"/>
              </a:solidFill>
            </a:endParaRPr>
          </a:p>
          <a:p>
            <a:pPr marL="0" indent="0" algn="ctr">
              <a:spcBef>
                <a:spcPts val="0"/>
              </a:spcBef>
              <a:buNone/>
            </a:pPr>
            <a:r>
              <a:rPr lang="en-US" dirty="0" err="1">
                <a:solidFill>
                  <a:schemeClr val="bg1"/>
                </a:solidFill>
              </a:rPr>
              <a:t>Kyle.txt</a:t>
            </a:r>
            <a:endParaRPr lang="en-US" dirty="0">
              <a:solidFill>
                <a:schemeClr val="bg1"/>
              </a:solidFill>
            </a:endParaRPr>
          </a:p>
          <a:p>
            <a:pPr marL="0" indent="0" algn="ctr">
              <a:spcBef>
                <a:spcPts val="0"/>
              </a:spcBef>
              <a:buNone/>
            </a:pPr>
            <a:r>
              <a:rPr lang="en-US" dirty="0" err="1">
                <a:solidFill>
                  <a:schemeClr val="bg1"/>
                </a:solidFill>
              </a:rPr>
              <a:t>Yifan.txt</a:t>
            </a:r>
            <a:endParaRPr lang="en-US" dirty="0">
              <a:solidFill>
                <a:schemeClr val="bg1"/>
              </a:solidFill>
            </a:endParaRPr>
          </a:p>
        </p:txBody>
      </p:sp>
      <p:sp>
        <p:nvSpPr>
          <p:cNvPr id="8" name="Content Placeholder 2">
            <a:extLst>
              <a:ext uri="{FF2B5EF4-FFF2-40B4-BE49-F238E27FC236}">
                <a16:creationId xmlns:a16="http://schemas.microsoft.com/office/drawing/2014/main" id="{A70300B1-3E9C-B944-87E8-E0FC942C97F6}"/>
              </a:ext>
            </a:extLst>
          </p:cNvPr>
          <p:cNvSpPr txBox="1">
            <a:spLocks/>
          </p:cNvSpPr>
          <p:nvPr/>
        </p:nvSpPr>
        <p:spPr>
          <a:xfrm>
            <a:off x="6953692" y="2636875"/>
            <a:ext cx="1903139" cy="389151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r>
              <a:rPr lang="en-US" dirty="0">
                <a:solidFill>
                  <a:srgbClr val="032E60"/>
                </a:solidFill>
              </a:rPr>
              <a:t>README</a:t>
            </a:r>
          </a:p>
          <a:p>
            <a:pPr marL="0" indent="0" algn="ctr">
              <a:spcBef>
                <a:spcPts val="0"/>
              </a:spcBef>
              <a:buNone/>
            </a:pPr>
            <a:r>
              <a:rPr lang="en-US" dirty="0" err="1">
                <a:solidFill>
                  <a:srgbClr val="032E60"/>
                </a:solidFill>
              </a:rPr>
              <a:t>Alex.txt</a:t>
            </a:r>
            <a:endParaRPr lang="en-US" dirty="0">
              <a:solidFill>
                <a:srgbClr val="032E60"/>
              </a:solidFill>
            </a:endParaRPr>
          </a:p>
          <a:p>
            <a:pPr marL="0" indent="0" algn="ctr">
              <a:spcBef>
                <a:spcPts val="0"/>
              </a:spcBef>
              <a:buNone/>
            </a:pPr>
            <a:r>
              <a:rPr lang="en-US" dirty="0" err="1">
                <a:solidFill>
                  <a:srgbClr val="032E60"/>
                </a:solidFill>
              </a:rPr>
              <a:t>Eitan.txt</a:t>
            </a:r>
            <a:endParaRPr lang="en-US" dirty="0">
              <a:solidFill>
                <a:srgbClr val="032E60"/>
              </a:solidFill>
            </a:endParaRPr>
          </a:p>
          <a:p>
            <a:pPr marL="0" indent="0" algn="ctr">
              <a:spcBef>
                <a:spcPts val="0"/>
              </a:spcBef>
              <a:buNone/>
            </a:pPr>
            <a:r>
              <a:rPr lang="en-US" dirty="0" err="1">
                <a:solidFill>
                  <a:srgbClr val="032E60"/>
                </a:solidFill>
              </a:rPr>
              <a:t>Ellen.txt</a:t>
            </a:r>
            <a:endParaRPr lang="en-US" dirty="0">
              <a:solidFill>
                <a:srgbClr val="032E60"/>
              </a:solidFill>
            </a:endParaRPr>
          </a:p>
          <a:p>
            <a:pPr marL="0" indent="0" algn="ctr">
              <a:spcBef>
                <a:spcPts val="0"/>
              </a:spcBef>
              <a:buNone/>
            </a:pPr>
            <a:r>
              <a:rPr lang="en-US" dirty="0" err="1">
                <a:solidFill>
                  <a:srgbClr val="032E60"/>
                </a:solidFill>
              </a:rPr>
              <a:t>Kristina.txt</a:t>
            </a:r>
            <a:endParaRPr lang="en-US" dirty="0">
              <a:solidFill>
                <a:srgbClr val="032E60"/>
              </a:solidFill>
            </a:endParaRPr>
          </a:p>
          <a:p>
            <a:pPr marL="0" indent="0" algn="ctr">
              <a:spcBef>
                <a:spcPts val="0"/>
              </a:spcBef>
              <a:buNone/>
            </a:pPr>
            <a:r>
              <a:rPr lang="en-US" dirty="0" err="1">
                <a:solidFill>
                  <a:srgbClr val="032E60"/>
                </a:solidFill>
              </a:rPr>
              <a:t>Kyle.txt</a:t>
            </a:r>
            <a:endParaRPr lang="en-US" dirty="0">
              <a:solidFill>
                <a:srgbClr val="032E60"/>
              </a:solidFill>
            </a:endParaRPr>
          </a:p>
          <a:p>
            <a:pPr marL="0" indent="0" algn="ctr">
              <a:spcBef>
                <a:spcPts val="0"/>
              </a:spcBef>
              <a:buNone/>
            </a:pPr>
            <a:r>
              <a:rPr lang="en-US" dirty="0" err="1">
                <a:solidFill>
                  <a:srgbClr val="032E60"/>
                </a:solidFill>
              </a:rPr>
              <a:t>Yifan.txt</a:t>
            </a:r>
            <a:endParaRPr lang="en-US" dirty="0">
              <a:solidFill>
                <a:srgbClr val="032E60"/>
              </a:solidFill>
            </a:endParaRPr>
          </a:p>
        </p:txBody>
      </p:sp>
      <p:sp>
        <p:nvSpPr>
          <p:cNvPr id="9" name="Content Placeholder 2">
            <a:extLst>
              <a:ext uri="{FF2B5EF4-FFF2-40B4-BE49-F238E27FC236}">
                <a16:creationId xmlns:a16="http://schemas.microsoft.com/office/drawing/2014/main" id="{577A82F3-5DF7-C34C-8FDE-E0FB814C405C}"/>
              </a:ext>
            </a:extLst>
          </p:cNvPr>
          <p:cNvSpPr txBox="1">
            <a:spLocks/>
          </p:cNvSpPr>
          <p:nvPr/>
        </p:nvSpPr>
        <p:spPr>
          <a:xfrm>
            <a:off x="2509284" y="1570574"/>
            <a:ext cx="1701210" cy="113009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3200" i="1" dirty="0">
                <a:solidFill>
                  <a:schemeClr val="bg1"/>
                </a:solidFill>
              </a:rPr>
              <a:t>Index/</a:t>
            </a:r>
          </a:p>
          <a:p>
            <a:pPr marL="0" indent="0">
              <a:lnSpc>
                <a:spcPct val="100000"/>
              </a:lnSpc>
              <a:spcBef>
                <a:spcPts val="0"/>
              </a:spcBef>
              <a:buFont typeface="Wingdings" pitchFamily="2" charset="2"/>
              <a:buNone/>
            </a:pPr>
            <a:r>
              <a:rPr lang="en-US" sz="3200" i="1" dirty="0">
                <a:solidFill>
                  <a:schemeClr val="bg1"/>
                </a:solidFill>
              </a:rPr>
              <a:t>Stage</a:t>
            </a:r>
            <a:r>
              <a:rPr lang="en-US" dirty="0">
                <a:solidFill>
                  <a:schemeClr val="bg1"/>
                </a:solidFill>
              </a:rPr>
              <a:t> </a:t>
            </a:r>
          </a:p>
        </p:txBody>
      </p:sp>
      <p:sp>
        <p:nvSpPr>
          <p:cNvPr id="11" name="Content Placeholder 2">
            <a:extLst>
              <a:ext uri="{FF2B5EF4-FFF2-40B4-BE49-F238E27FC236}">
                <a16:creationId xmlns:a16="http://schemas.microsoft.com/office/drawing/2014/main" id="{183680EC-BB1B-B648-ADC1-F2FB8839B88A}"/>
              </a:ext>
            </a:extLst>
          </p:cNvPr>
          <p:cNvSpPr txBox="1">
            <a:spLocks/>
          </p:cNvSpPr>
          <p:nvPr/>
        </p:nvSpPr>
        <p:spPr>
          <a:xfrm>
            <a:off x="4759935" y="1571009"/>
            <a:ext cx="1725925" cy="1129661"/>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3200" i="1" dirty="0">
                <a:solidFill>
                  <a:schemeClr val="bg1"/>
                </a:solidFill>
              </a:rPr>
              <a:t>Local Repo</a:t>
            </a:r>
            <a:endParaRPr lang="en-US" sz="2400" i="1" dirty="0">
              <a:solidFill>
                <a:schemeClr val="bg1"/>
              </a:solidFill>
            </a:endParaRPr>
          </a:p>
        </p:txBody>
      </p:sp>
      <p:sp>
        <p:nvSpPr>
          <p:cNvPr id="23" name="Content Placeholder 2">
            <a:extLst>
              <a:ext uri="{FF2B5EF4-FFF2-40B4-BE49-F238E27FC236}">
                <a16:creationId xmlns:a16="http://schemas.microsoft.com/office/drawing/2014/main" id="{1231C71F-8D1E-8743-93F4-B48001F79F66}"/>
              </a:ext>
            </a:extLst>
          </p:cNvPr>
          <p:cNvSpPr txBox="1">
            <a:spLocks/>
          </p:cNvSpPr>
          <p:nvPr/>
        </p:nvSpPr>
        <p:spPr>
          <a:xfrm>
            <a:off x="199406" y="1644948"/>
            <a:ext cx="1863310" cy="1022683"/>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Wingdings" pitchFamily="2" charset="2"/>
              <a:buNone/>
            </a:pPr>
            <a:r>
              <a:rPr lang="en-US" sz="3200" i="1" dirty="0">
                <a:solidFill>
                  <a:schemeClr val="bg1"/>
                </a:solidFill>
              </a:rPr>
              <a:t>Working Tree</a:t>
            </a:r>
          </a:p>
        </p:txBody>
      </p:sp>
      <p:sp>
        <p:nvSpPr>
          <p:cNvPr id="24" name="Content Placeholder 2">
            <a:extLst>
              <a:ext uri="{FF2B5EF4-FFF2-40B4-BE49-F238E27FC236}">
                <a16:creationId xmlns:a16="http://schemas.microsoft.com/office/drawing/2014/main" id="{6C413845-2C7B-C848-BAA2-D939013427E1}"/>
              </a:ext>
            </a:extLst>
          </p:cNvPr>
          <p:cNvSpPr txBox="1">
            <a:spLocks/>
          </p:cNvSpPr>
          <p:nvPr/>
        </p:nvSpPr>
        <p:spPr>
          <a:xfrm>
            <a:off x="7021186" y="1697535"/>
            <a:ext cx="2122814" cy="882316"/>
          </a:xfrm>
          <a:prstGeom prst="rect">
            <a:avLst/>
          </a:prstGeom>
        </p:spPr>
        <p:txBody>
          <a:bodyPr vert="horz" lIns="91440" tIns="45720" rIns="91440" bIns="45720" rtlCol="0" anchor="ctr">
            <a:normAutofit fontScale="92500" lnSpcReduction="10000"/>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itchFamily="2" charset="2"/>
              <a:buNone/>
            </a:pPr>
            <a:r>
              <a:rPr lang="en-US" sz="3300" i="1" dirty="0">
                <a:solidFill>
                  <a:srgbClr val="032E60"/>
                </a:solidFill>
              </a:rPr>
              <a:t>Remote Repo</a:t>
            </a:r>
            <a:endParaRPr lang="en-US" sz="2400" i="1" dirty="0">
              <a:solidFill>
                <a:srgbClr val="032E60"/>
              </a:solidFill>
            </a:endParaRPr>
          </a:p>
        </p:txBody>
      </p:sp>
      <p:sp>
        <p:nvSpPr>
          <p:cNvPr id="25" name="Content Placeholder 2">
            <a:extLst>
              <a:ext uri="{FF2B5EF4-FFF2-40B4-BE49-F238E27FC236}">
                <a16:creationId xmlns:a16="http://schemas.microsoft.com/office/drawing/2014/main" id="{0B73202A-8CFE-5F43-B917-50C6B35E39B7}"/>
              </a:ext>
            </a:extLst>
          </p:cNvPr>
          <p:cNvSpPr txBox="1">
            <a:spLocks/>
          </p:cNvSpPr>
          <p:nvPr/>
        </p:nvSpPr>
        <p:spPr>
          <a:xfrm>
            <a:off x="4745664" y="2661683"/>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r>
              <a:rPr lang="en-US" dirty="0">
                <a:solidFill>
                  <a:schemeClr val="bg1"/>
                </a:solidFill>
              </a:rPr>
              <a:t>README</a:t>
            </a:r>
          </a:p>
          <a:p>
            <a:pPr marL="0" indent="0" algn="ctr">
              <a:spcBef>
                <a:spcPts val="0"/>
              </a:spcBef>
              <a:buNone/>
            </a:pPr>
            <a:r>
              <a:rPr lang="en-US" dirty="0" err="1">
                <a:solidFill>
                  <a:schemeClr val="bg1"/>
                </a:solidFill>
              </a:rPr>
              <a:t>Alex.txt</a:t>
            </a:r>
            <a:endParaRPr lang="en-US" dirty="0">
              <a:solidFill>
                <a:schemeClr val="bg1"/>
              </a:solidFill>
            </a:endParaRPr>
          </a:p>
          <a:p>
            <a:pPr marL="0" indent="0" algn="ctr">
              <a:spcBef>
                <a:spcPts val="0"/>
              </a:spcBef>
              <a:buNone/>
            </a:pPr>
            <a:r>
              <a:rPr lang="en-US" dirty="0" err="1">
                <a:solidFill>
                  <a:schemeClr val="bg1"/>
                </a:solidFill>
              </a:rPr>
              <a:t>Eitan.txt</a:t>
            </a:r>
            <a:endParaRPr lang="en-US" dirty="0">
              <a:solidFill>
                <a:schemeClr val="bg1"/>
              </a:solidFill>
            </a:endParaRPr>
          </a:p>
          <a:p>
            <a:pPr marL="0" indent="0" algn="ctr">
              <a:spcBef>
                <a:spcPts val="0"/>
              </a:spcBef>
              <a:buNone/>
            </a:pPr>
            <a:r>
              <a:rPr lang="en-US" dirty="0" err="1">
                <a:solidFill>
                  <a:schemeClr val="bg1"/>
                </a:solidFill>
              </a:rPr>
              <a:t>Ellen.txt</a:t>
            </a:r>
            <a:endParaRPr lang="en-US" dirty="0">
              <a:solidFill>
                <a:schemeClr val="bg1"/>
              </a:solidFill>
            </a:endParaRPr>
          </a:p>
          <a:p>
            <a:pPr marL="0" indent="0" algn="ctr">
              <a:spcBef>
                <a:spcPts val="0"/>
              </a:spcBef>
              <a:buNone/>
            </a:pPr>
            <a:r>
              <a:rPr lang="en-US" dirty="0" err="1">
                <a:solidFill>
                  <a:schemeClr val="bg1"/>
                </a:solidFill>
              </a:rPr>
              <a:t>Kristina.txt</a:t>
            </a:r>
            <a:endParaRPr lang="en-US" dirty="0">
              <a:solidFill>
                <a:schemeClr val="bg1"/>
              </a:solidFill>
            </a:endParaRPr>
          </a:p>
          <a:p>
            <a:pPr marL="0" indent="0" algn="ctr">
              <a:spcBef>
                <a:spcPts val="0"/>
              </a:spcBef>
              <a:buNone/>
            </a:pPr>
            <a:r>
              <a:rPr lang="en-US" dirty="0" err="1">
                <a:solidFill>
                  <a:schemeClr val="bg1"/>
                </a:solidFill>
              </a:rPr>
              <a:t>Kyle.txt</a:t>
            </a:r>
            <a:endParaRPr lang="en-US" dirty="0">
              <a:solidFill>
                <a:schemeClr val="bg1"/>
              </a:solidFill>
            </a:endParaRPr>
          </a:p>
          <a:p>
            <a:pPr marL="0" indent="0" algn="ctr">
              <a:spcBef>
                <a:spcPts val="0"/>
              </a:spcBef>
              <a:buNone/>
            </a:pPr>
            <a:r>
              <a:rPr lang="en-US" dirty="0" err="1">
                <a:solidFill>
                  <a:schemeClr val="bg1"/>
                </a:solidFill>
              </a:rPr>
              <a:t>Yifan.txt</a:t>
            </a:r>
            <a:endParaRPr lang="en-US" dirty="0">
              <a:solidFill>
                <a:schemeClr val="bg1"/>
              </a:solidFill>
            </a:endParaRPr>
          </a:p>
        </p:txBody>
      </p:sp>
      <p:sp>
        <p:nvSpPr>
          <p:cNvPr id="14" name="Content Placeholder 2">
            <a:extLst>
              <a:ext uri="{FF2B5EF4-FFF2-40B4-BE49-F238E27FC236}">
                <a16:creationId xmlns:a16="http://schemas.microsoft.com/office/drawing/2014/main" id="{6CA97F05-0647-BA43-BBDA-3B973CDDDB03}"/>
              </a:ext>
            </a:extLst>
          </p:cNvPr>
          <p:cNvSpPr txBox="1">
            <a:spLocks/>
          </p:cNvSpPr>
          <p:nvPr/>
        </p:nvSpPr>
        <p:spPr>
          <a:xfrm>
            <a:off x="2555358" y="2682949"/>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endParaRPr lang="en-US" dirty="0">
              <a:solidFill>
                <a:schemeClr val="bg1"/>
              </a:solidFill>
            </a:endParaRPr>
          </a:p>
        </p:txBody>
      </p:sp>
      <p:sp>
        <p:nvSpPr>
          <p:cNvPr id="15" name="Content Placeholder 2">
            <a:extLst>
              <a:ext uri="{FF2B5EF4-FFF2-40B4-BE49-F238E27FC236}">
                <a16:creationId xmlns:a16="http://schemas.microsoft.com/office/drawing/2014/main" id="{3DC05566-F050-3F4D-806B-6C8B646BE353}"/>
              </a:ext>
            </a:extLst>
          </p:cNvPr>
          <p:cNvSpPr txBox="1">
            <a:spLocks/>
          </p:cNvSpPr>
          <p:nvPr/>
        </p:nvSpPr>
        <p:spPr>
          <a:xfrm>
            <a:off x="2555358" y="2661684"/>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r>
              <a:rPr lang="en-US" i="1" dirty="0">
                <a:solidFill>
                  <a:schemeClr val="bg1"/>
                </a:solidFill>
              </a:rPr>
              <a:t>README</a:t>
            </a:r>
          </a:p>
          <a:p>
            <a:pPr marL="0" indent="0" algn="ctr">
              <a:spcBef>
                <a:spcPts val="0"/>
              </a:spcBef>
              <a:buFont typeface="Wingdings" pitchFamily="2" charset="2"/>
              <a:buNone/>
            </a:pPr>
            <a:r>
              <a:rPr lang="en-US" i="1" dirty="0" err="1">
                <a:solidFill>
                  <a:schemeClr val="bg1"/>
                </a:solidFill>
              </a:rPr>
              <a:t>Alex.txt</a:t>
            </a:r>
            <a:endParaRPr lang="en-US" i="1" dirty="0">
              <a:solidFill>
                <a:schemeClr val="bg1"/>
              </a:solidFill>
            </a:endParaRPr>
          </a:p>
          <a:p>
            <a:pPr marL="0" indent="0" algn="ctr">
              <a:spcBef>
                <a:spcPts val="0"/>
              </a:spcBef>
              <a:buFont typeface="Wingdings" pitchFamily="2" charset="2"/>
              <a:buNone/>
            </a:pPr>
            <a:r>
              <a:rPr lang="en-US" i="1" dirty="0" err="1">
                <a:solidFill>
                  <a:schemeClr val="bg1"/>
                </a:solidFill>
              </a:rPr>
              <a:t>Eitan.txt</a:t>
            </a:r>
            <a:endParaRPr lang="en-US" i="1" dirty="0">
              <a:solidFill>
                <a:schemeClr val="bg1"/>
              </a:solidFill>
            </a:endParaRPr>
          </a:p>
          <a:p>
            <a:pPr marL="0" indent="0" algn="ctr">
              <a:spcBef>
                <a:spcPts val="0"/>
              </a:spcBef>
              <a:buFont typeface="Wingdings" pitchFamily="2" charset="2"/>
              <a:buNone/>
            </a:pPr>
            <a:r>
              <a:rPr lang="en-US" i="1" dirty="0" err="1">
                <a:solidFill>
                  <a:schemeClr val="bg1"/>
                </a:solidFill>
              </a:rPr>
              <a:t>Ellen.txt</a:t>
            </a:r>
            <a:endParaRPr lang="en-US" i="1" dirty="0">
              <a:solidFill>
                <a:schemeClr val="bg1"/>
              </a:solidFill>
            </a:endParaRPr>
          </a:p>
          <a:p>
            <a:pPr marL="0" indent="0" algn="ctr">
              <a:spcBef>
                <a:spcPts val="0"/>
              </a:spcBef>
              <a:buFont typeface="Wingdings" pitchFamily="2" charset="2"/>
              <a:buNone/>
            </a:pPr>
            <a:r>
              <a:rPr lang="en-US" i="1" dirty="0" err="1">
                <a:solidFill>
                  <a:schemeClr val="bg1"/>
                </a:solidFill>
              </a:rPr>
              <a:t>Kristina.txt</a:t>
            </a:r>
            <a:endParaRPr lang="en-US" i="1" dirty="0">
              <a:solidFill>
                <a:schemeClr val="bg1"/>
              </a:solidFill>
            </a:endParaRPr>
          </a:p>
          <a:p>
            <a:pPr marL="0" indent="0" algn="ctr">
              <a:spcBef>
                <a:spcPts val="0"/>
              </a:spcBef>
              <a:buFont typeface="Wingdings" pitchFamily="2" charset="2"/>
              <a:buNone/>
            </a:pPr>
            <a:r>
              <a:rPr lang="en-US" i="1" dirty="0" err="1">
                <a:solidFill>
                  <a:schemeClr val="bg1"/>
                </a:solidFill>
              </a:rPr>
              <a:t>Kyle.txt</a:t>
            </a:r>
            <a:endParaRPr lang="en-US" i="1" dirty="0">
              <a:solidFill>
                <a:schemeClr val="bg1"/>
              </a:solidFill>
            </a:endParaRPr>
          </a:p>
          <a:p>
            <a:pPr marL="0" indent="0" algn="ctr">
              <a:spcBef>
                <a:spcPts val="0"/>
              </a:spcBef>
              <a:buFont typeface="Wingdings" pitchFamily="2" charset="2"/>
              <a:buNone/>
            </a:pPr>
            <a:r>
              <a:rPr lang="en-US" i="1" dirty="0" err="1">
                <a:solidFill>
                  <a:schemeClr val="bg1"/>
                </a:solidFill>
              </a:rPr>
              <a:t>Yifan.txt</a:t>
            </a:r>
            <a:endParaRPr lang="en-US" i="1" dirty="0">
              <a:solidFill>
                <a:schemeClr val="bg1"/>
              </a:solidFill>
            </a:endParaRPr>
          </a:p>
        </p:txBody>
      </p:sp>
    </p:spTree>
    <p:extLst>
      <p:ext uri="{BB962C8B-B14F-4D97-AF65-F5344CB8AC3E}">
        <p14:creationId xmlns:p14="http://schemas.microsoft.com/office/powerpoint/2010/main" val="1993666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F2F48-0F72-7143-96A9-84567C05B812}"/>
              </a:ext>
            </a:extLst>
          </p:cNvPr>
          <p:cNvSpPr>
            <a:spLocks noGrp="1"/>
          </p:cNvSpPr>
          <p:nvPr>
            <p:ph type="title"/>
          </p:nvPr>
        </p:nvSpPr>
        <p:spPr>
          <a:xfrm>
            <a:off x="84221" y="221527"/>
            <a:ext cx="7886700" cy="1325563"/>
          </a:xfrm>
        </p:spPr>
        <p:txBody>
          <a:bodyPr>
            <a:normAutofit/>
          </a:bodyPr>
          <a:lstStyle/>
          <a:p>
            <a:r>
              <a:rPr lang="en-US" dirty="0"/>
              <a:t>Current State</a:t>
            </a:r>
          </a:p>
        </p:txBody>
      </p:sp>
      <p:sp>
        <p:nvSpPr>
          <p:cNvPr id="4" name="Rectangle 3">
            <a:extLst>
              <a:ext uri="{FF2B5EF4-FFF2-40B4-BE49-F238E27FC236}">
                <a16:creationId xmlns:a16="http://schemas.microsoft.com/office/drawing/2014/main" id="{106866F6-174E-B746-AB10-A91F05F89681}"/>
              </a:ext>
            </a:extLst>
          </p:cNvPr>
          <p:cNvSpPr/>
          <p:nvPr/>
        </p:nvSpPr>
        <p:spPr>
          <a:xfrm>
            <a:off x="189649" y="1594884"/>
            <a:ext cx="1937713" cy="4869711"/>
          </a:xfrm>
          <a:prstGeom prst="rect">
            <a:avLst/>
          </a:prstGeom>
          <a:solidFill>
            <a:srgbClr val="032E60"/>
          </a:solidFill>
          <a:ln w="57150">
            <a:solidFill>
              <a:srgbClr val="FECE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343A63B-6771-E64B-9713-728A7D762E84}"/>
              </a:ext>
            </a:extLst>
          </p:cNvPr>
          <p:cNvSpPr/>
          <p:nvPr/>
        </p:nvSpPr>
        <p:spPr>
          <a:xfrm>
            <a:off x="6932427" y="1637414"/>
            <a:ext cx="1935427" cy="4873752"/>
          </a:xfrm>
          <a:prstGeom prst="rect">
            <a:avLst/>
          </a:prstGeom>
          <a:solidFill>
            <a:srgbClr val="FECE31"/>
          </a:solidFill>
          <a:ln w="57150">
            <a:solidFill>
              <a:srgbClr val="032E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2E60"/>
              </a:solidFill>
            </a:endParaRPr>
          </a:p>
        </p:txBody>
      </p:sp>
      <p:sp>
        <p:nvSpPr>
          <p:cNvPr id="6" name="Rectangle 5">
            <a:extLst>
              <a:ext uri="{FF2B5EF4-FFF2-40B4-BE49-F238E27FC236}">
                <a16:creationId xmlns:a16="http://schemas.microsoft.com/office/drawing/2014/main" id="{165539D3-DFC5-834C-B972-C4510BA6CA4D}"/>
              </a:ext>
            </a:extLst>
          </p:cNvPr>
          <p:cNvSpPr/>
          <p:nvPr/>
        </p:nvSpPr>
        <p:spPr>
          <a:xfrm>
            <a:off x="2487308" y="1594884"/>
            <a:ext cx="1938528" cy="4901184"/>
          </a:xfrm>
          <a:prstGeom prst="rect">
            <a:avLst/>
          </a:prstGeom>
          <a:solidFill>
            <a:srgbClr val="7030A0"/>
          </a:solidFill>
          <a:ln w="57150">
            <a:solidFill>
              <a:srgbClr val="D3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B442AB3-4B8F-6E43-ADE2-3C4A973D8855}"/>
              </a:ext>
            </a:extLst>
          </p:cNvPr>
          <p:cNvSpPr/>
          <p:nvPr/>
        </p:nvSpPr>
        <p:spPr>
          <a:xfrm>
            <a:off x="4720856" y="1616149"/>
            <a:ext cx="1938528" cy="4873752"/>
          </a:xfrm>
          <a:prstGeom prst="rect">
            <a:avLst/>
          </a:prstGeom>
          <a:solidFill>
            <a:srgbClr val="00682B"/>
          </a:solid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63F8D78E-4CDE-AC41-BAC8-7C37F802829F}"/>
              </a:ext>
            </a:extLst>
          </p:cNvPr>
          <p:cNvSpPr>
            <a:spLocks noGrp="1"/>
          </p:cNvSpPr>
          <p:nvPr>
            <p:ph idx="1"/>
          </p:nvPr>
        </p:nvSpPr>
        <p:spPr>
          <a:xfrm>
            <a:off x="233916" y="2658139"/>
            <a:ext cx="1871330" cy="3806456"/>
          </a:xfrm>
        </p:spPr>
        <p:txBody>
          <a:bodyPr anchor="ctr">
            <a:normAutofit/>
          </a:bodyPr>
          <a:lstStyle/>
          <a:p>
            <a:pPr marL="0" indent="0" algn="ctr">
              <a:spcBef>
                <a:spcPts val="0"/>
              </a:spcBef>
              <a:buNone/>
            </a:pPr>
            <a:r>
              <a:rPr lang="en-US" dirty="0">
                <a:solidFill>
                  <a:schemeClr val="bg1"/>
                </a:solidFill>
              </a:rPr>
              <a:t>README</a:t>
            </a:r>
          </a:p>
          <a:p>
            <a:pPr marL="0" indent="0" algn="ctr">
              <a:spcBef>
                <a:spcPts val="0"/>
              </a:spcBef>
              <a:buNone/>
            </a:pPr>
            <a:r>
              <a:rPr lang="en-US" dirty="0" err="1">
                <a:solidFill>
                  <a:schemeClr val="bg1"/>
                </a:solidFill>
              </a:rPr>
              <a:t>Alex.txt</a:t>
            </a:r>
            <a:endParaRPr lang="en-US" dirty="0">
              <a:solidFill>
                <a:schemeClr val="bg1"/>
              </a:solidFill>
            </a:endParaRPr>
          </a:p>
          <a:p>
            <a:pPr marL="0" indent="0" algn="ctr">
              <a:spcBef>
                <a:spcPts val="0"/>
              </a:spcBef>
              <a:buNone/>
            </a:pPr>
            <a:r>
              <a:rPr lang="en-US" dirty="0" err="1">
                <a:solidFill>
                  <a:schemeClr val="bg1"/>
                </a:solidFill>
              </a:rPr>
              <a:t>Eitan.txt</a:t>
            </a:r>
            <a:endParaRPr lang="en-US" dirty="0">
              <a:solidFill>
                <a:schemeClr val="bg1"/>
              </a:solidFill>
            </a:endParaRPr>
          </a:p>
          <a:p>
            <a:pPr marL="0" indent="0" algn="ctr">
              <a:spcBef>
                <a:spcPts val="0"/>
              </a:spcBef>
              <a:buNone/>
            </a:pPr>
            <a:r>
              <a:rPr lang="en-US" dirty="0" err="1">
                <a:solidFill>
                  <a:schemeClr val="bg1"/>
                </a:solidFill>
              </a:rPr>
              <a:t>Kristina.txt</a:t>
            </a:r>
            <a:endParaRPr lang="en-US" dirty="0">
              <a:solidFill>
                <a:schemeClr val="bg1"/>
              </a:solidFill>
            </a:endParaRPr>
          </a:p>
          <a:p>
            <a:pPr marL="0" indent="0" algn="ctr">
              <a:spcBef>
                <a:spcPts val="0"/>
              </a:spcBef>
              <a:buNone/>
            </a:pPr>
            <a:r>
              <a:rPr lang="en-US" dirty="0" err="1">
                <a:solidFill>
                  <a:schemeClr val="bg1"/>
                </a:solidFill>
              </a:rPr>
              <a:t>Kyle.txt</a:t>
            </a:r>
            <a:endParaRPr lang="en-US" dirty="0">
              <a:solidFill>
                <a:schemeClr val="bg1"/>
              </a:solidFill>
            </a:endParaRPr>
          </a:p>
          <a:p>
            <a:pPr marL="0" indent="0" algn="ctr">
              <a:spcBef>
                <a:spcPts val="0"/>
              </a:spcBef>
              <a:buNone/>
            </a:pPr>
            <a:r>
              <a:rPr lang="en-US" dirty="0" err="1">
                <a:solidFill>
                  <a:schemeClr val="bg1"/>
                </a:solidFill>
              </a:rPr>
              <a:t>Yifan.txt</a:t>
            </a:r>
            <a:endParaRPr lang="en-US" dirty="0">
              <a:solidFill>
                <a:schemeClr val="bg1"/>
              </a:solidFill>
            </a:endParaRPr>
          </a:p>
        </p:txBody>
      </p:sp>
      <p:sp>
        <p:nvSpPr>
          <p:cNvPr id="8" name="Content Placeholder 2">
            <a:extLst>
              <a:ext uri="{FF2B5EF4-FFF2-40B4-BE49-F238E27FC236}">
                <a16:creationId xmlns:a16="http://schemas.microsoft.com/office/drawing/2014/main" id="{A70300B1-3E9C-B944-87E8-E0FC942C97F6}"/>
              </a:ext>
            </a:extLst>
          </p:cNvPr>
          <p:cNvSpPr txBox="1">
            <a:spLocks/>
          </p:cNvSpPr>
          <p:nvPr/>
        </p:nvSpPr>
        <p:spPr>
          <a:xfrm>
            <a:off x="6953692" y="2636875"/>
            <a:ext cx="1903139" cy="389151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r>
              <a:rPr lang="en-US" dirty="0">
                <a:solidFill>
                  <a:srgbClr val="032E60"/>
                </a:solidFill>
              </a:rPr>
              <a:t>README</a:t>
            </a:r>
          </a:p>
          <a:p>
            <a:pPr marL="0" indent="0" algn="ctr">
              <a:spcBef>
                <a:spcPts val="0"/>
              </a:spcBef>
              <a:buNone/>
            </a:pPr>
            <a:r>
              <a:rPr lang="en-US" dirty="0" err="1">
                <a:solidFill>
                  <a:srgbClr val="032E60"/>
                </a:solidFill>
              </a:rPr>
              <a:t>Alex.txt</a:t>
            </a:r>
            <a:endParaRPr lang="en-US" dirty="0">
              <a:solidFill>
                <a:srgbClr val="032E60"/>
              </a:solidFill>
            </a:endParaRPr>
          </a:p>
          <a:p>
            <a:pPr marL="0" indent="0" algn="ctr">
              <a:spcBef>
                <a:spcPts val="0"/>
              </a:spcBef>
              <a:buNone/>
            </a:pPr>
            <a:r>
              <a:rPr lang="en-US" dirty="0" err="1">
                <a:solidFill>
                  <a:srgbClr val="032E60"/>
                </a:solidFill>
              </a:rPr>
              <a:t>Eitan.txt</a:t>
            </a:r>
            <a:endParaRPr lang="en-US" dirty="0">
              <a:solidFill>
                <a:srgbClr val="032E60"/>
              </a:solidFill>
            </a:endParaRPr>
          </a:p>
          <a:p>
            <a:pPr marL="0" indent="0" algn="ctr">
              <a:spcBef>
                <a:spcPts val="0"/>
              </a:spcBef>
              <a:buNone/>
            </a:pPr>
            <a:r>
              <a:rPr lang="en-US" dirty="0" err="1">
                <a:solidFill>
                  <a:srgbClr val="032E60"/>
                </a:solidFill>
              </a:rPr>
              <a:t>Ellen.txt</a:t>
            </a:r>
            <a:endParaRPr lang="en-US" dirty="0">
              <a:solidFill>
                <a:srgbClr val="032E60"/>
              </a:solidFill>
            </a:endParaRPr>
          </a:p>
          <a:p>
            <a:pPr marL="0" indent="0" algn="ctr">
              <a:spcBef>
                <a:spcPts val="0"/>
              </a:spcBef>
              <a:buNone/>
            </a:pPr>
            <a:r>
              <a:rPr lang="en-US" dirty="0" err="1">
                <a:solidFill>
                  <a:srgbClr val="032E60"/>
                </a:solidFill>
              </a:rPr>
              <a:t>Kristina.txt</a:t>
            </a:r>
            <a:endParaRPr lang="en-US" dirty="0">
              <a:solidFill>
                <a:srgbClr val="032E60"/>
              </a:solidFill>
            </a:endParaRPr>
          </a:p>
          <a:p>
            <a:pPr marL="0" indent="0" algn="ctr">
              <a:spcBef>
                <a:spcPts val="0"/>
              </a:spcBef>
              <a:buNone/>
            </a:pPr>
            <a:r>
              <a:rPr lang="en-US" dirty="0" err="1">
                <a:solidFill>
                  <a:srgbClr val="032E60"/>
                </a:solidFill>
              </a:rPr>
              <a:t>Kyle.txt</a:t>
            </a:r>
            <a:endParaRPr lang="en-US" dirty="0">
              <a:solidFill>
                <a:srgbClr val="032E60"/>
              </a:solidFill>
            </a:endParaRPr>
          </a:p>
          <a:p>
            <a:pPr marL="0" indent="0" algn="ctr">
              <a:spcBef>
                <a:spcPts val="0"/>
              </a:spcBef>
              <a:buNone/>
            </a:pPr>
            <a:r>
              <a:rPr lang="en-US" dirty="0" err="1">
                <a:solidFill>
                  <a:srgbClr val="032E60"/>
                </a:solidFill>
              </a:rPr>
              <a:t>Yifan.txt</a:t>
            </a:r>
            <a:endParaRPr lang="en-US" dirty="0">
              <a:solidFill>
                <a:srgbClr val="032E60"/>
              </a:solidFill>
            </a:endParaRPr>
          </a:p>
        </p:txBody>
      </p:sp>
      <p:sp>
        <p:nvSpPr>
          <p:cNvPr id="9" name="Content Placeholder 2">
            <a:extLst>
              <a:ext uri="{FF2B5EF4-FFF2-40B4-BE49-F238E27FC236}">
                <a16:creationId xmlns:a16="http://schemas.microsoft.com/office/drawing/2014/main" id="{577A82F3-5DF7-C34C-8FDE-E0FB814C405C}"/>
              </a:ext>
            </a:extLst>
          </p:cNvPr>
          <p:cNvSpPr txBox="1">
            <a:spLocks/>
          </p:cNvSpPr>
          <p:nvPr/>
        </p:nvSpPr>
        <p:spPr>
          <a:xfrm>
            <a:off x="2509284" y="1570574"/>
            <a:ext cx="1701210" cy="113009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3200" i="1" dirty="0">
                <a:solidFill>
                  <a:schemeClr val="bg1"/>
                </a:solidFill>
              </a:rPr>
              <a:t>Index/</a:t>
            </a:r>
          </a:p>
          <a:p>
            <a:pPr marL="0" indent="0">
              <a:lnSpc>
                <a:spcPct val="100000"/>
              </a:lnSpc>
              <a:spcBef>
                <a:spcPts val="0"/>
              </a:spcBef>
              <a:buFont typeface="Wingdings" pitchFamily="2" charset="2"/>
              <a:buNone/>
            </a:pPr>
            <a:r>
              <a:rPr lang="en-US" sz="3200" i="1" dirty="0">
                <a:solidFill>
                  <a:schemeClr val="bg1"/>
                </a:solidFill>
              </a:rPr>
              <a:t>Stage</a:t>
            </a:r>
            <a:r>
              <a:rPr lang="en-US" dirty="0">
                <a:solidFill>
                  <a:schemeClr val="bg1"/>
                </a:solidFill>
              </a:rPr>
              <a:t> </a:t>
            </a:r>
          </a:p>
        </p:txBody>
      </p:sp>
      <p:sp>
        <p:nvSpPr>
          <p:cNvPr id="11" name="Content Placeholder 2">
            <a:extLst>
              <a:ext uri="{FF2B5EF4-FFF2-40B4-BE49-F238E27FC236}">
                <a16:creationId xmlns:a16="http://schemas.microsoft.com/office/drawing/2014/main" id="{183680EC-BB1B-B648-ADC1-F2FB8839B88A}"/>
              </a:ext>
            </a:extLst>
          </p:cNvPr>
          <p:cNvSpPr txBox="1">
            <a:spLocks/>
          </p:cNvSpPr>
          <p:nvPr/>
        </p:nvSpPr>
        <p:spPr>
          <a:xfrm>
            <a:off x="4759935" y="1571009"/>
            <a:ext cx="1725925" cy="1129661"/>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3200" i="1" dirty="0">
                <a:solidFill>
                  <a:schemeClr val="bg1"/>
                </a:solidFill>
              </a:rPr>
              <a:t>Local Repo</a:t>
            </a:r>
            <a:endParaRPr lang="en-US" sz="2400" i="1" dirty="0">
              <a:solidFill>
                <a:schemeClr val="bg1"/>
              </a:solidFill>
            </a:endParaRPr>
          </a:p>
        </p:txBody>
      </p:sp>
      <p:sp>
        <p:nvSpPr>
          <p:cNvPr id="23" name="Content Placeholder 2">
            <a:extLst>
              <a:ext uri="{FF2B5EF4-FFF2-40B4-BE49-F238E27FC236}">
                <a16:creationId xmlns:a16="http://schemas.microsoft.com/office/drawing/2014/main" id="{1231C71F-8D1E-8743-93F4-B48001F79F66}"/>
              </a:ext>
            </a:extLst>
          </p:cNvPr>
          <p:cNvSpPr txBox="1">
            <a:spLocks/>
          </p:cNvSpPr>
          <p:nvPr/>
        </p:nvSpPr>
        <p:spPr>
          <a:xfrm>
            <a:off x="199406" y="1644948"/>
            <a:ext cx="1863310" cy="1022683"/>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Wingdings" pitchFamily="2" charset="2"/>
              <a:buNone/>
            </a:pPr>
            <a:r>
              <a:rPr lang="en-US" sz="3200" i="1" dirty="0">
                <a:solidFill>
                  <a:schemeClr val="bg1"/>
                </a:solidFill>
              </a:rPr>
              <a:t>Working Tree</a:t>
            </a:r>
          </a:p>
        </p:txBody>
      </p:sp>
      <p:sp>
        <p:nvSpPr>
          <p:cNvPr id="24" name="Content Placeholder 2">
            <a:extLst>
              <a:ext uri="{FF2B5EF4-FFF2-40B4-BE49-F238E27FC236}">
                <a16:creationId xmlns:a16="http://schemas.microsoft.com/office/drawing/2014/main" id="{6C413845-2C7B-C848-BAA2-D939013427E1}"/>
              </a:ext>
            </a:extLst>
          </p:cNvPr>
          <p:cNvSpPr txBox="1">
            <a:spLocks/>
          </p:cNvSpPr>
          <p:nvPr/>
        </p:nvSpPr>
        <p:spPr>
          <a:xfrm>
            <a:off x="7021186" y="1697535"/>
            <a:ext cx="2122814" cy="882316"/>
          </a:xfrm>
          <a:prstGeom prst="rect">
            <a:avLst/>
          </a:prstGeom>
        </p:spPr>
        <p:txBody>
          <a:bodyPr vert="horz" lIns="91440" tIns="45720" rIns="91440" bIns="45720" rtlCol="0" anchor="ctr">
            <a:normAutofit fontScale="92500" lnSpcReduction="10000"/>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itchFamily="2" charset="2"/>
              <a:buNone/>
            </a:pPr>
            <a:r>
              <a:rPr lang="en-US" sz="3300" i="1" dirty="0">
                <a:solidFill>
                  <a:srgbClr val="032E60"/>
                </a:solidFill>
              </a:rPr>
              <a:t>Remote Repo</a:t>
            </a:r>
            <a:endParaRPr lang="en-US" sz="2400" i="1" dirty="0">
              <a:solidFill>
                <a:srgbClr val="032E60"/>
              </a:solidFill>
            </a:endParaRPr>
          </a:p>
        </p:txBody>
      </p:sp>
      <p:sp>
        <p:nvSpPr>
          <p:cNvPr id="25" name="Content Placeholder 2">
            <a:extLst>
              <a:ext uri="{FF2B5EF4-FFF2-40B4-BE49-F238E27FC236}">
                <a16:creationId xmlns:a16="http://schemas.microsoft.com/office/drawing/2014/main" id="{0B73202A-8CFE-5F43-B917-50C6B35E39B7}"/>
              </a:ext>
            </a:extLst>
          </p:cNvPr>
          <p:cNvSpPr txBox="1">
            <a:spLocks/>
          </p:cNvSpPr>
          <p:nvPr/>
        </p:nvSpPr>
        <p:spPr>
          <a:xfrm>
            <a:off x="4745664" y="2661683"/>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r>
              <a:rPr lang="en-US" dirty="0">
                <a:solidFill>
                  <a:schemeClr val="bg1"/>
                </a:solidFill>
              </a:rPr>
              <a:t>README</a:t>
            </a:r>
          </a:p>
          <a:p>
            <a:pPr marL="0" indent="0" algn="ctr">
              <a:spcBef>
                <a:spcPts val="0"/>
              </a:spcBef>
              <a:buNone/>
            </a:pPr>
            <a:r>
              <a:rPr lang="en-US" dirty="0" err="1">
                <a:solidFill>
                  <a:schemeClr val="bg1"/>
                </a:solidFill>
              </a:rPr>
              <a:t>Alex.txt</a:t>
            </a:r>
            <a:endParaRPr lang="en-US" dirty="0">
              <a:solidFill>
                <a:schemeClr val="bg1"/>
              </a:solidFill>
            </a:endParaRPr>
          </a:p>
          <a:p>
            <a:pPr marL="0" indent="0" algn="ctr">
              <a:spcBef>
                <a:spcPts val="0"/>
              </a:spcBef>
              <a:buNone/>
            </a:pPr>
            <a:r>
              <a:rPr lang="en-US" dirty="0" err="1">
                <a:solidFill>
                  <a:schemeClr val="bg1"/>
                </a:solidFill>
              </a:rPr>
              <a:t>Eitan.txt</a:t>
            </a:r>
            <a:endParaRPr lang="en-US" dirty="0">
              <a:solidFill>
                <a:schemeClr val="bg1"/>
              </a:solidFill>
            </a:endParaRPr>
          </a:p>
          <a:p>
            <a:pPr marL="0" indent="0" algn="ctr">
              <a:spcBef>
                <a:spcPts val="0"/>
              </a:spcBef>
              <a:buNone/>
            </a:pPr>
            <a:r>
              <a:rPr lang="en-US" dirty="0" err="1">
                <a:solidFill>
                  <a:schemeClr val="bg1"/>
                </a:solidFill>
              </a:rPr>
              <a:t>Ellen.txt</a:t>
            </a:r>
            <a:endParaRPr lang="en-US" dirty="0">
              <a:solidFill>
                <a:schemeClr val="bg1"/>
              </a:solidFill>
            </a:endParaRPr>
          </a:p>
          <a:p>
            <a:pPr marL="0" indent="0" algn="ctr">
              <a:spcBef>
                <a:spcPts val="0"/>
              </a:spcBef>
              <a:buNone/>
            </a:pPr>
            <a:r>
              <a:rPr lang="en-US" dirty="0" err="1">
                <a:solidFill>
                  <a:schemeClr val="bg1"/>
                </a:solidFill>
              </a:rPr>
              <a:t>Kristina.txt</a:t>
            </a:r>
            <a:endParaRPr lang="en-US" dirty="0">
              <a:solidFill>
                <a:schemeClr val="bg1"/>
              </a:solidFill>
            </a:endParaRPr>
          </a:p>
          <a:p>
            <a:pPr marL="0" indent="0" algn="ctr">
              <a:spcBef>
                <a:spcPts val="0"/>
              </a:spcBef>
              <a:buNone/>
            </a:pPr>
            <a:r>
              <a:rPr lang="en-US" dirty="0" err="1">
                <a:solidFill>
                  <a:schemeClr val="bg1"/>
                </a:solidFill>
              </a:rPr>
              <a:t>Kyle.txt</a:t>
            </a:r>
            <a:endParaRPr lang="en-US" dirty="0">
              <a:solidFill>
                <a:schemeClr val="bg1"/>
              </a:solidFill>
            </a:endParaRPr>
          </a:p>
          <a:p>
            <a:pPr marL="0" indent="0" algn="ctr">
              <a:spcBef>
                <a:spcPts val="0"/>
              </a:spcBef>
              <a:buNone/>
            </a:pPr>
            <a:r>
              <a:rPr lang="en-US" dirty="0" err="1">
                <a:solidFill>
                  <a:schemeClr val="bg1"/>
                </a:solidFill>
              </a:rPr>
              <a:t>Yifan.txt</a:t>
            </a:r>
            <a:endParaRPr lang="en-US" dirty="0">
              <a:solidFill>
                <a:schemeClr val="bg1"/>
              </a:solidFill>
            </a:endParaRPr>
          </a:p>
        </p:txBody>
      </p:sp>
      <p:sp>
        <p:nvSpPr>
          <p:cNvPr id="14" name="Content Placeholder 2">
            <a:extLst>
              <a:ext uri="{FF2B5EF4-FFF2-40B4-BE49-F238E27FC236}">
                <a16:creationId xmlns:a16="http://schemas.microsoft.com/office/drawing/2014/main" id="{6CA97F05-0647-BA43-BBDA-3B973CDDDB03}"/>
              </a:ext>
            </a:extLst>
          </p:cNvPr>
          <p:cNvSpPr txBox="1">
            <a:spLocks/>
          </p:cNvSpPr>
          <p:nvPr/>
        </p:nvSpPr>
        <p:spPr>
          <a:xfrm>
            <a:off x="2555358" y="2682949"/>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endParaRPr lang="en-US" dirty="0">
              <a:solidFill>
                <a:schemeClr val="bg1"/>
              </a:solidFill>
            </a:endParaRPr>
          </a:p>
        </p:txBody>
      </p:sp>
      <p:sp>
        <p:nvSpPr>
          <p:cNvPr id="15" name="Content Placeholder 2">
            <a:extLst>
              <a:ext uri="{FF2B5EF4-FFF2-40B4-BE49-F238E27FC236}">
                <a16:creationId xmlns:a16="http://schemas.microsoft.com/office/drawing/2014/main" id="{3DC05566-F050-3F4D-806B-6C8B646BE353}"/>
              </a:ext>
            </a:extLst>
          </p:cNvPr>
          <p:cNvSpPr txBox="1">
            <a:spLocks/>
          </p:cNvSpPr>
          <p:nvPr/>
        </p:nvSpPr>
        <p:spPr>
          <a:xfrm>
            <a:off x="2555358" y="2661684"/>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sz="2600" dirty="0" err="1">
                <a:solidFill>
                  <a:schemeClr val="bg1"/>
                </a:solidFill>
              </a:rPr>
              <a:t>rm</a:t>
            </a:r>
            <a:r>
              <a:rPr lang="en-US" sz="2600" dirty="0">
                <a:solidFill>
                  <a:schemeClr val="bg1"/>
                </a:solidFill>
              </a:rPr>
              <a:t> </a:t>
            </a:r>
            <a:r>
              <a:rPr lang="en-US" sz="2600" dirty="0" err="1">
                <a:solidFill>
                  <a:schemeClr val="bg1"/>
                </a:solidFill>
              </a:rPr>
              <a:t>Ellen.txt</a:t>
            </a:r>
            <a:endParaRPr lang="en-US" sz="2600" i="1" dirty="0">
              <a:solidFill>
                <a:schemeClr val="bg1"/>
              </a:solidFill>
            </a:endParaRPr>
          </a:p>
          <a:p>
            <a:pPr marL="0" indent="0" algn="ctr">
              <a:spcBef>
                <a:spcPts val="0"/>
              </a:spcBef>
              <a:buFont typeface="Wingdings" pitchFamily="2" charset="2"/>
              <a:buNone/>
            </a:pPr>
            <a:endParaRPr lang="en-US" i="1" dirty="0">
              <a:solidFill>
                <a:schemeClr val="bg1"/>
              </a:solidFill>
            </a:endParaRPr>
          </a:p>
          <a:p>
            <a:pPr marL="0" indent="0" algn="ctr">
              <a:spcBef>
                <a:spcPts val="0"/>
              </a:spcBef>
              <a:buFont typeface="Wingdings" pitchFamily="2" charset="2"/>
              <a:buNone/>
            </a:pPr>
            <a:r>
              <a:rPr lang="en-US" i="1" dirty="0">
                <a:solidFill>
                  <a:schemeClr val="bg1"/>
                </a:solidFill>
              </a:rPr>
              <a:t>README</a:t>
            </a:r>
          </a:p>
          <a:p>
            <a:pPr marL="0" indent="0" algn="ctr">
              <a:spcBef>
                <a:spcPts val="0"/>
              </a:spcBef>
              <a:buFont typeface="Wingdings" pitchFamily="2" charset="2"/>
              <a:buNone/>
            </a:pPr>
            <a:r>
              <a:rPr lang="en-US" i="1" dirty="0" err="1">
                <a:solidFill>
                  <a:schemeClr val="bg1"/>
                </a:solidFill>
              </a:rPr>
              <a:t>Alex.txt</a:t>
            </a:r>
            <a:endParaRPr lang="en-US" i="1" dirty="0">
              <a:solidFill>
                <a:schemeClr val="bg1"/>
              </a:solidFill>
            </a:endParaRPr>
          </a:p>
          <a:p>
            <a:pPr marL="0" indent="0" algn="ctr">
              <a:spcBef>
                <a:spcPts val="0"/>
              </a:spcBef>
              <a:buFont typeface="Wingdings" pitchFamily="2" charset="2"/>
              <a:buNone/>
            </a:pPr>
            <a:r>
              <a:rPr lang="en-US" i="1" dirty="0" err="1">
                <a:solidFill>
                  <a:schemeClr val="bg1"/>
                </a:solidFill>
              </a:rPr>
              <a:t>Eitan.txt</a:t>
            </a:r>
            <a:endParaRPr lang="en-US" i="1" dirty="0">
              <a:solidFill>
                <a:schemeClr val="bg1"/>
              </a:solidFill>
            </a:endParaRPr>
          </a:p>
          <a:p>
            <a:pPr marL="0" indent="0" algn="ctr">
              <a:spcBef>
                <a:spcPts val="0"/>
              </a:spcBef>
              <a:buFont typeface="Wingdings" pitchFamily="2" charset="2"/>
              <a:buNone/>
            </a:pPr>
            <a:r>
              <a:rPr lang="en-US" i="1" dirty="0" err="1">
                <a:solidFill>
                  <a:schemeClr val="bg1"/>
                </a:solidFill>
              </a:rPr>
              <a:t>Kristina.txt</a:t>
            </a:r>
            <a:endParaRPr lang="en-US" i="1" dirty="0">
              <a:solidFill>
                <a:schemeClr val="bg1"/>
              </a:solidFill>
            </a:endParaRPr>
          </a:p>
          <a:p>
            <a:pPr marL="0" indent="0" algn="ctr">
              <a:spcBef>
                <a:spcPts val="0"/>
              </a:spcBef>
              <a:buFont typeface="Wingdings" pitchFamily="2" charset="2"/>
              <a:buNone/>
            </a:pPr>
            <a:r>
              <a:rPr lang="en-US" i="1" dirty="0" err="1">
                <a:solidFill>
                  <a:schemeClr val="bg1"/>
                </a:solidFill>
              </a:rPr>
              <a:t>Kyle.txt</a:t>
            </a:r>
            <a:endParaRPr lang="en-US" i="1" dirty="0">
              <a:solidFill>
                <a:schemeClr val="bg1"/>
              </a:solidFill>
            </a:endParaRPr>
          </a:p>
          <a:p>
            <a:pPr marL="0" indent="0" algn="ctr">
              <a:spcBef>
                <a:spcPts val="0"/>
              </a:spcBef>
              <a:buFont typeface="Wingdings" pitchFamily="2" charset="2"/>
              <a:buNone/>
            </a:pPr>
            <a:r>
              <a:rPr lang="en-US" i="1" dirty="0" err="1">
                <a:solidFill>
                  <a:schemeClr val="bg1"/>
                </a:solidFill>
              </a:rPr>
              <a:t>Yifan.txt</a:t>
            </a:r>
            <a:endParaRPr lang="en-US" i="1" dirty="0">
              <a:solidFill>
                <a:schemeClr val="bg1"/>
              </a:solidFill>
            </a:endParaRPr>
          </a:p>
        </p:txBody>
      </p:sp>
    </p:spTree>
    <p:extLst>
      <p:ext uri="{BB962C8B-B14F-4D97-AF65-F5344CB8AC3E}">
        <p14:creationId xmlns:p14="http://schemas.microsoft.com/office/powerpoint/2010/main" val="15494383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Arrow Connector 35">
            <a:extLst>
              <a:ext uri="{FF2B5EF4-FFF2-40B4-BE49-F238E27FC236}">
                <a16:creationId xmlns:a16="http://schemas.microsoft.com/office/drawing/2014/main" id="{446B8E6E-D8D5-4441-A17A-F5CAB77A1954}"/>
              </a:ext>
            </a:extLst>
          </p:cNvPr>
          <p:cNvCxnSpPr>
            <a:cxnSpLocks noChangeAspect="1"/>
          </p:cNvCxnSpPr>
          <p:nvPr/>
        </p:nvCxnSpPr>
        <p:spPr>
          <a:xfrm>
            <a:off x="5231655" y="5195974"/>
            <a:ext cx="557784" cy="54864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8BDB396-DED5-A84B-B7F4-F1EE785AA0EC}"/>
              </a:ext>
            </a:extLst>
          </p:cNvPr>
          <p:cNvCxnSpPr>
            <a:cxnSpLocks noChangeAspect="1"/>
          </p:cNvCxnSpPr>
          <p:nvPr/>
        </p:nvCxnSpPr>
        <p:spPr>
          <a:xfrm>
            <a:off x="3333408" y="3669530"/>
            <a:ext cx="557784" cy="54864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E428FE0-DFD5-0A40-BE3B-AE5243000735}"/>
              </a:ext>
            </a:extLst>
          </p:cNvPr>
          <p:cNvCxnSpPr>
            <a:cxnSpLocks noChangeAspect="1"/>
          </p:cNvCxnSpPr>
          <p:nvPr/>
        </p:nvCxnSpPr>
        <p:spPr>
          <a:xfrm>
            <a:off x="1907791" y="2162891"/>
            <a:ext cx="557784" cy="54864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F556CB3-8883-194B-BF1C-3614D86127E3}"/>
              </a:ext>
            </a:extLst>
          </p:cNvPr>
          <p:cNvCxnSpPr>
            <a:cxnSpLocks noChangeAspect="1"/>
          </p:cNvCxnSpPr>
          <p:nvPr/>
        </p:nvCxnSpPr>
        <p:spPr>
          <a:xfrm>
            <a:off x="3681460" y="3633179"/>
            <a:ext cx="557784" cy="5486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803F802-252C-BE40-BFC1-873509470004}"/>
              </a:ext>
            </a:extLst>
          </p:cNvPr>
          <p:cNvCxnSpPr>
            <a:cxnSpLocks noChangeAspect="1"/>
          </p:cNvCxnSpPr>
          <p:nvPr/>
        </p:nvCxnSpPr>
        <p:spPr>
          <a:xfrm>
            <a:off x="5578643" y="5169567"/>
            <a:ext cx="557784" cy="5486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FC4FC3C-CC1C-C049-B021-1A9E25F35EF6}"/>
              </a:ext>
            </a:extLst>
          </p:cNvPr>
          <p:cNvCxnSpPr>
            <a:cxnSpLocks noChangeAspect="1"/>
          </p:cNvCxnSpPr>
          <p:nvPr/>
        </p:nvCxnSpPr>
        <p:spPr>
          <a:xfrm>
            <a:off x="2264678" y="2126238"/>
            <a:ext cx="557784" cy="5486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67F2F48-0F72-7143-96A9-84567C05B812}"/>
              </a:ext>
            </a:extLst>
          </p:cNvPr>
          <p:cNvSpPr>
            <a:spLocks noGrp="1"/>
          </p:cNvSpPr>
          <p:nvPr>
            <p:ph type="title"/>
          </p:nvPr>
        </p:nvSpPr>
        <p:spPr>
          <a:xfrm>
            <a:off x="84221" y="221527"/>
            <a:ext cx="7886700" cy="1325563"/>
          </a:xfrm>
        </p:spPr>
        <p:txBody>
          <a:bodyPr>
            <a:normAutofit/>
          </a:bodyPr>
          <a:lstStyle/>
          <a:p>
            <a:r>
              <a:rPr lang="en-US" sz="4100" dirty="0"/>
              <a:t>Basic Setup with a Remote Repo</a:t>
            </a:r>
          </a:p>
        </p:txBody>
      </p:sp>
      <p:sp>
        <p:nvSpPr>
          <p:cNvPr id="4" name="Rectangle 3">
            <a:extLst>
              <a:ext uri="{FF2B5EF4-FFF2-40B4-BE49-F238E27FC236}">
                <a16:creationId xmlns:a16="http://schemas.microsoft.com/office/drawing/2014/main" id="{106866F6-174E-B746-AB10-A91F05F89681}"/>
              </a:ext>
            </a:extLst>
          </p:cNvPr>
          <p:cNvSpPr/>
          <p:nvPr/>
        </p:nvSpPr>
        <p:spPr>
          <a:xfrm>
            <a:off x="147119" y="1212754"/>
            <a:ext cx="3337560" cy="914400"/>
          </a:xfrm>
          <a:prstGeom prst="rect">
            <a:avLst/>
          </a:prstGeom>
          <a:solidFill>
            <a:srgbClr val="032E60"/>
          </a:solidFill>
          <a:ln w="57150">
            <a:solidFill>
              <a:srgbClr val="FECE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343A63B-6771-E64B-9713-728A7D762E84}"/>
              </a:ext>
            </a:extLst>
          </p:cNvPr>
          <p:cNvSpPr/>
          <p:nvPr/>
        </p:nvSpPr>
        <p:spPr>
          <a:xfrm>
            <a:off x="5104993" y="5767951"/>
            <a:ext cx="3337560" cy="914400"/>
          </a:xfrm>
          <a:prstGeom prst="rect">
            <a:avLst/>
          </a:prstGeom>
          <a:solidFill>
            <a:srgbClr val="FECE31"/>
          </a:solidFill>
          <a:ln w="57150">
            <a:solidFill>
              <a:srgbClr val="032E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2E60"/>
              </a:solidFill>
            </a:endParaRPr>
          </a:p>
        </p:txBody>
      </p:sp>
      <p:sp>
        <p:nvSpPr>
          <p:cNvPr id="6" name="Rectangle 5">
            <a:extLst>
              <a:ext uri="{FF2B5EF4-FFF2-40B4-BE49-F238E27FC236}">
                <a16:creationId xmlns:a16="http://schemas.microsoft.com/office/drawing/2014/main" id="{165539D3-DFC5-834C-B972-C4510BA6CA4D}"/>
              </a:ext>
            </a:extLst>
          </p:cNvPr>
          <p:cNvSpPr/>
          <p:nvPr/>
        </p:nvSpPr>
        <p:spPr>
          <a:xfrm>
            <a:off x="1680512" y="2720609"/>
            <a:ext cx="3336758" cy="914400"/>
          </a:xfrm>
          <a:prstGeom prst="rect">
            <a:avLst/>
          </a:prstGeom>
          <a:solidFill>
            <a:srgbClr val="7030A0"/>
          </a:solidFill>
          <a:ln w="57150">
            <a:solidFill>
              <a:srgbClr val="D3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B442AB3-4B8F-6E43-ADE2-3C4A973D8855}"/>
              </a:ext>
            </a:extLst>
          </p:cNvPr>
          <p:cNvSpPr/>
          <p:nvPr/>
        </p:nvSpPr>
        <p:spPr>
          <a:xfrm>
            <a:off x="3324326" y="4247148"/>
            <a:ext cx="3337560" cy="914400"/>
          </a:xfrm>
          <a:prstGeom prst="rect">
            <a:avLst/>
          </a:prstGeom>
          <a:solidFill>
            <a:srgbClr val="00682B"/>
          </a:solid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63F8D78E-4CDE-AC41-BAC8-7C37F802829F}"/>
              </a:ext>
            </a:extLst>
          </p:cNvPr>
          <p:cNvSpPr>
            <a:spLocks noGrp="1"/>
          </p:cNvSpPr>
          <p:nvPr>
            <p:ph idx="1"/>
          </p:nvPr>
        </p:nvSpPr>
        <p:spPr>
          <a:xfrm>
            <a:off x="284467" y="1177115"/>
            <a:ext cx="3051022" cy="1022683"/>
          </a:xfrm>
        </p:spPr>
        <p:txBody>
          <a:bodyPr anchor="ctr">
            <a:normAutofit/>
          </a:bodyPr>
          <a:lstStyle/>
          <a:p>
            <a:pPr marL="0" indent="0" algn="ctr">
              <a:spcBef>
                <a:spcPts val="0"/>
              </a:spcBef>
              <a:buNone/>
            </a:pPr>
            <a:r>
              <a:rPr lang="en-US" sz="3200" dirty="0">
                <a:solidFill>
                  <a:schemeClr val="bg1"/>
                </a:solidFill>
              </a:rPr>
              <a:t>Working Tree</a:t>
            </a:r>
          </a:p>
          <a:p>
            <a:pPr marL="0" indent="0" algn="ctr">
              <a:spcBef>
                <a:spcPts val="0"/>
              </a:spcBef>
              <a:buNone/>
            </a:pPr>
            <a:r>
              <a:rPr lang="en-US" sz="2400" dirty="0">
                <a:solidFill>
                  <a:schemeClr val="bg1"/>
                </a:solidFill>
              </a:rPr>
              <a:t>(Your Computer)</a:t>
            </a:r>
          </a:p>
        </p:txBody>
      </p:sp>
      <p:sp>
        <p:nvSpPr>
          <p:cNvPr id="8" name="Content Placeholder 2">
            <a:extLst>
              <a:ext uri="{FF2B5EF4-FFF2-40B4-BE49-F238E27FC236}">
                <a16:creationId xmlns:a16="http://schemas.microsoft.com/office/drawing/2014/main" id="{A70300B1-3E9C-B944-87E8-E0FC942C97F6}"/>
              </a:ext>
            </a:extLst>
          </p:cNvPr>
          <p:cNvSpPr txBox="1">
            <a:spLocks/>
          </p:cNvSpPr>
          <p:nvPr/>
        </p:nvSpPr>
        <p:spPr>
          <a:xfrm>
            <a:off x="5192386" y="5780438"/>
            <a:ext cx="3175348" cy="88231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itchFamily="2" charset="2"/>
              <a:buNone/>
            </a:pPr>
            <a:r>
              <a:rPr lang="en-US" sz="3300" dirty="0">
                <a:solidFill>
                  <a:schemeClr val="bg1"/>
                </a:solidFill>
              </a:rPr>
              <a:t>Remote Repo </a:t>
            </a:r>
            <a:r>
              <a:rPr lang="en-US" sz="2400" dirty="0">
                <a:solidFill>
                  <a:schemeClr val="bg1"/>
                </a:solidFill>
              </a:rPr>
              <a:t>(GitHub) </a:t>
            </a:r>
          </a:p>
        </p:txBody>
      </p:sp>
      <p:sp>
        <p:nvSpPr>
          <p:cNvPr id="9" name="Content Placeholder 2">
            <a:extLst>
              <a:ext uri="{FF2B5EF4-FFF2-40B4-BE49-F238E27FC236}">
                <a16:creationId xmlns:a16="http://schemas.microsoft.com/office/drawing/2014/main" id="{577A82F3-5DF7-C34C-8FDE-E0FB814C405C}"/>
              </a:ext>
            </a:extLst>
          </p:cNvPr>
          <p:cNvSpPr txBox="1">
            <a:spLocks/>
          </p:cNvSpPr>
          <p:nvPr/>
        </p:nvSpPr>
        <p:spPr>
          <a:xfrm>
            <a:off x="1628376" y="2580242"/>
            <a:ext cx="3320715" cy="1167064"/>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Font typeface="Wingdings" pitchFamily="2" charset="2"/>
              <a:buNone/>
            </a:pPr>
            <a:r>
              <a:rPr lang="en-US" sz="3200" dirty="0">
                <a:solidFill>
                  <a:schemeClr val="bg1"/>
                </a:solidFill>
              </a:rPr>
              <a:t>Index</a:t>
            </a:r>
            <a:r>
              <a:rPr lang="en-US" dirty="0">
                <a:solidFill>
                  <a:schemeClr val="bg1"/>
                </a:solidFill>
              </a:rPr>
              <a:t> </a:t>
            </a:r>
          </a:p>
          <a:p>
            <a:pPr marL="0" indent="0" algn="ctr">
              <a:lnSpc>
                <a:spcPct val="100000"/>
              </a:lnSpc>
              <a:spcBef>
                <a:spcPts val="0"/>
              </a:spcBef>
              <a:buFont typeface="Wingdings" pitchFamily="2" charset="2"/>
              <a:buNone/>
            </a:pPr>
            <a:r>
              <a:rPr lang="en-US" sz="2400" dirty="0">
                <a:solidFill>
                  <a:schemeClr val="bg1"/>
                </a:solidFill>
              </a:rPr>
              <a:t>(Staged Files)</a:t>
            </a:r>
          </a:p>
        </p:txBody>
      </p:sp>
      <p:sp>
        <p:nvSpPr>
          <p:cNvPr id="11" name="Content Placeholder 2">
            <a:extLst>
              <a:ext uri="{FF2B5EF4-FFF2-40B4-BE49-F238E27FC236}">
                <a16:creationId xmlns:a16="http://schemas.microsoft.com/office/drawing/2014/main" id="{183680EC-BB1B-B648-ADC1-F2FB8839B88A}"/>
              </a:ext>
            </a:extLst>
          </p:cNvPr>
          <p:cNvSpPr txBox="1">
            <a:spLocks/>
          </p:cNvSpPr>
          <p:nvPr/>
        </p:nvSpPr>
        <p:spPr>
          <a:xfrm>
            <a:off x="3292641" y="4122823"/>
            <a:ext cx="3320715" cy="1167064"/>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Font typeface="Wingdings" pitchFamily="2" charset="2"/>
              <a:buNone/>
            </a:pPr>
            <a:r>
              <a:rPr lang="en-US" sz="3200" dirty="0">
                <a:solidFill>
                  <a:schemeClr val="bg1"/>
                </a:solidFill>
              </a:rPr>
              <a:t>Local Repo </a:t>
            </a:r>
          </a:p>
          <a:p>
            <a:pPr marL="0" indent="0" algn="ctr">
              <a:lnSpc>
                <a:spcPct val="100000"/>
              </a:lnSpc>
              <a:spcBef>
                <a:spcPts val="0"/>
              </a:spcBef>
              <a:buFont typeface="Wingdings" pitchFamily="2" charset="2"/>
              <a:buNone/>
            </a:pPr>
            <a:r>
              <a:rPr lang="en-US" sz="2400" dirty="0">
                <a:solidFill>
                  <a:schemeClr val="bg1"/>
                </a:solidFill>
              </a:rPr>
              <a:t>(Commits)</a:t>
            </a:r>
          </a:p>
        </p:txBody>
      </p:sp>
      <p:sp>
        <p:nvSpPr>
          <p:cNvPr id="37" name="TextBox 36">
            <a:extLst>
              <a:ext uri="{FF2B5EF4-FFF2-40B4-BE49-F238E27FC236}">
                <a16:creationId xmlns:a16="http://schemas.microsoft.com/office/drawing/2014/main" id="{C34ABF7D-E132-1B42-AAD7-5C7FCF40CA4C}"/>
              </a:ext>
            </a:extLst>
          </p:cNvPr>
          <p:cNvSpPr txBox="1"/>
          <p:nvPr/>
        </p:nvSpPr>
        <p:spPr>
          <a:xfrm>
            <a:off x="3602736" y="1179576"/>
            <a:ext cx="2028119" cy="461665"/>
          </a:xfrm>
          <a:prstGeom prst="rect">
            <a:avLst/>
          </a:prstGeom>
          <a:noFill/>
        </p:spPr>
        <p:txBody>
          <a:bodyPr wrap="none" rtlCol="0">
            <a:spAutoFit/>
          </a:bodyPr>
          <a:lstStyle/>
          <a:p>
            <a:r>
              <a:rPr lang="en-US" sz="2400" dirty="0">
                <a:latin typeface="Courier New" panose="02070309020205020404" pitchFamily="49" charset="0"/>
                <a:cs typeface="Courier New" panose="02070309020205020404" pitchFamily="49" charset="0"/>
              </a:rPr>
              <a:t>git status</a:t>
            </a:r>
          </a:p>
        </p:txBody>
      </p:sp>
      <p:sp>
        <p:nvSpPr>
          <p:cNvPr id="38" name="TextBox 37">
            <a:extLst>
              <a:ext uri="{FF2B5EF4-FFF2-40B4-BE49-F238E27FC236}">
                <a16:creationId xmlns:a16="http://schemas.microsoft.com/office/drawing/2014/main" id="{810655FF-E68F-EF4B-8670-4E3F79196155}"/>
              </a:ext>
            </a:extLst>
          </p:cNvPr>
          <p:cNvSpPr txBox="1"/>
          <p:nvPr/>
        </p:nvSpPr>
        <p:spPr>
          <a:xfrm>
            <a:off x="2733554" y="2108522"/>
            <a:ext cx="1261884"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git add</a:t>
            </a:r>
          </a:p>
        </p:txBody>
      </p:sp>
      <p:sp>
        <p:nvSpPr>
          <p:cNvPr id="43" name="TextBox 42">
            <a:extLst>
              <a:ext uri="{FF2B5EF4-FFF2-40B4-BE49-F238E27FC236}">
                <a16:creationId xmlns:a16="http://schemas.microsoft.com/office/drawing/2014/main" id="{7BCCFC81-B335-B742-ACF9-2F87CCD45A6E}"/>
              </a:ext>
            </a:extLst>
          </p:cNvPr>
          <p:cNvSpPr txBox="1"/>
          <p:nvPr/>
        </p:nvSpPr>
        <p:spPr>
          <a:xfrm>
            <a:off x="3071148" y="2318795"/>
            <a:ext cx="1107996"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git </a:t>
            </a:r>
            <a:r>
              <a:rPr lang="en-US" sz="2000" dirty="0" err="1">
                <a:latin typeface="Courier New" panose="02070309020205020404" pitchFamily="49" charset="0"/>
                <a:cs typeface="Courier New" panose="02070309020205020404" pitchFamily="49" charset="0"/>
              </a:rPr>
              <a:t>rm</a:t>
            </a:r>
            <a:endParaRPr lang="en-US" sz="2000" dirty="0">
              <a:latin typeface="Courier New" panose="02070309020205020404" pitchFamily="49" charset="0"/>
              <a:cs typeface="Courier New" panose="02070309020205020404" pitchFamily="49" charset="0"/>
            </a:endParaRPr>
          </a:p>
        </p:txBody>
      </p:sp>
      <p:sp>
        <p:nvSpPr>
          <p:cNvPr id="25" name="TextBox 24">
            <a:extLst>
              <a:ext uri="{FF2B5EF4-FFF2-40B4-BE49-F238E27FC236}">
                <a16:creationId xmlns:a16="http://schemas.microsoft.com/office/drawing/2014/main" id="{31998A9A-DC21-634C-9B5E-597A57418BF4}"/>
              </a:ext>
            </a:extLst>
          </p:cNvPr>
          <p:cNvSpPr txBox="1"/>
          <p:nvPr/>
        </p:nvSpPr>
        <p:spPr>
          <a:xfrm>
            <a:off x="4195822" y="3698111"/>
            <a:ext cx="1723549"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git commit</a:t>
            </a:r>
          </a:p>
        </p:txBody>
      </p:sp>
      <p:sp>
        <p:nvSpPr>
          <p:cNvPr id="26" name="Left Bracket 25">
            <a:extLst>
              <a:ext uri="{FF2B5EF4-FFF2-40B4-BE49-F238E27FC236}">
                <a16:creationId xmlns:a16="http://schemas.microsoft.com/office/drawing/2014/main" id="{942399BB-63A7-6F4A-A171-CCCEDF7CC628}"/>
              </a:ext>
            </a:extLst>
          </p:cNvPr>
          <p:cNvSpPr/>
          <p:nvPr/>
        </p:nvSpPr>
        <p:spPr>
          <a:xfrm rot="5400000">
            <a:off x="1483425" y="3241105"/>
            <a:ext cx="131950" cy="2936240"/>
          </a:xfrm>
          <a:prstGeom prst="leftBracket">
            <a:avLst/>
          </a:prstGeom>
          <a:ln w="38100">
            <a:solidFill>
              <a:srgbClr val="032E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ECAED24A-6294-FD46-A390-A8359DEB2D1C}"/>
              </a:ext>
            </a:extLst>
          </p:cNvPr>
          <p:cNvCxnSpPr>
            <a:cxnSpLocks/>
          </p:cNvCxnSpPr>
          <p:nvPr/>
        </p:nvCxnSpPr>
        <p:spPr>
          <a:xfrm flipV="1">
            <a:off x="2082800" y="4196081"/>
            <a:ext cx="213360" cy="426719"/>
          </a:xfrm>
          <a:prstGeom prst="straightConnector1">
            <a:avLst/>
          </a:prstGeom>
          <a:ln w="38100">
            <a:solidFill>
              <a:srgbClr val="032E6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6A58B5B-2E8F-254C-B079-9463A3996DDB}"/>
              </a:ext>
            </a:extLst>
          </p:cNvPr>
          <p:cNvSpPr txBox="1"/>
          <p:nvPr/>
        </p:nvSpPr>
        <p:spPr>
          <a:xfrm>
            <a:off x="6026552" y="5193174"/>
            <a:ext cx="1415772"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git push</a:t>
            </a:r>
          </a:p>
        </p:txBody>
      </p:sp>
      <p:sp>
        <p:nvSpPr>
          <p:cNvPr id="30" name="TextBox 29">
            <a:extLst>
              <a:ext uri="{FF2B5EF4-FFF2-40B4-BE49-F238E27FC236}">
                <a16:creationId xmlns:a16="http://schemas.microsoft.com/office/drawing/2014/main" id="{EB302932-FDFA-CE4A-9B0F-51631CB081BF}"/>
              </a:ext>
            </a:extLst>
          </p:cNvPr>
          <p:cNvSpPr txBox="1"/>
          <p:nvPr/>
        </p:nvSpPr>
        <p:spPr>
          <a:xfrm>
            <a:off x="3898739" y="5252977"/>
            <a:ext cx="1415772"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git pull</a:t>
            </a:r>
          </a:p>
        </p:txBody>
      </p:sp>
      <p:sp>
        <p:nvSpPr>
          <p:cNvPr id="39" name="TextBox 38">
            <a:extLst>
              <a:ext uri="{FF2B5EF4-FFF2-40B4-BE49-F238E27FC236}">
                <a16:creationId xmlns:a16="http://schemas.microsoft.com/office/drawing/2014/main" id="{9C9DB43F-AF7C-7A4D-8F5B-C6F2B67A3927}"/>
              </a:ext>
            </a:extLst>
          </p:cNvPr>
          <p:cNvSpPr txBox="1"/>
          <p:nvPr/>
        </p:nvSpPr>
        <p:spPr>
          <a:xfrm>
            <a:off x="2052320" y="3800997"/>
            <a:ext cx="1569660"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git reset</a:t>
            </a:r>
          </a:p>
        </p:txBody>
      </p:sp>
      <p:sp>
        <p:nvSpPr>
          <p:cNvPr id="41" name="TextBox 40">
            <a:extLst>
              <a:ext uri="{FF2B5EF4-FFF2-40B4-BE49-F238E27FC236}">
                <a16:creationId xmlns:a16="http://schemas.microsoft.com/office/drawing/2014/main" id="{8D135B78-9A5B-B847-ADAE-A67537073222}"/>
              </a:ext>
            </a:extLst>
          </p:cNvPr>
          <p:cNvSpPr txBox="1"/>
          <p:nvPr/>
        </p:nvSpPr>
        <p:spPr>
          <a:xfrm>
            <a:off x="18288" y="4645152"/>
            <a:ext cx="3108543"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git reset -- &lt;file&gt;</a:t>
            </a:r>
          </a:p>
        </p:txBody>
      </p:sp>
      <p:sp>
        <p:nvSpPr>
          <p:cNvPr id="28" name="TextBox 27">
            <a:extLst>
              <a:ext uri="{FF2B5EF4-FFF2-40B4-BE49-F238E27FC236}">
                <a16:creationId xmlns:a16="http://schemas.microsoft.com/office/drawing/2014/main" id="{5880012C-02E8-D746-ACEC-3C834B4D4F1F}"/>
              </a:ext>
            </a:extLst>
          </p:cNvPr>
          <p:cNvSpPr txBox="1"/>
          <p:nvPr/>
        </p:nvSpPr>
        <p:spPr>
          <a:xfrm>
            <a:off x="245991" y="2320438"/>
            <a:ext cx="2031325"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git checkout</a:t>
            </a:r>
          </a:p>
        </p:txBody>
      </p:sp>
      <p:sp>
        <p:nvSpPr>
          <p:cNvPr id="31" name="TextBox 30">
            <a:extLst>
              <a:ext uri="{FF2B5EF4-FFF2-40B4-BE49-F238E27FC236}">
                <a16:creationId xmlns:a16="http://schemas.microsoft.com/office/drawing/2014/main" id="{CFCE4CBA-D226-704E-BBCF-7FFBB020D774}"/>
              </a:ext>
            </a:extLst>
          </p:cNvPr>
          <p:cNvSpPr txBox="1"/>
          <p:nvPr/>
        </p:nvSpPr>
        <p:spPr>
          <a:xfrm>
            <a:off x="0" y="4988939"/>
            <a:ext cx="3248005" cy="384721"/>
          </a:xfrm>
          <a:prstGeom prst="rect">
            <a:avLst/>
          </a:prstGeom>
          <a:noFill/>
        </p:spPr>
        <p:txBody>
          <a:bodyPr wrap="none" rtlCol="0">
            <a:spAutoFit/>
          </a:bodyPr>
          <a:lstStyle/>
          <a:p>
            <a:r>
              <a:rPr lang="en-US" sz="1900" dirty="0">
                <a:latin typeface="Courier New" panose="02070309020205020404" pitchFamily="49" charset="0"/>
                <a:cs typeface="Courier New" panose="02070309020205020404" pitchFamily="49" charset="0"/>
              </a:rPr>
              <a:t>git reset HEAD &lt;file&gt;</a:t>
            </a:r>
          </a:p>
        </p:txBody>
      </p:sp>
    </p:spTree>
    <p:extLst>
      <p:ext uri="{BB962C8B-B14F-4D97-AF65-F5344CB8AC3E}">
        <p14:creationId xmlns:p14="http://schemas.microsoft.com/office/powerpoint/2010/main" val="2035650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41" grpId="0"/>
      <p:bldP spid="3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F2F48-0F72-7143-96A9-84567C05B812}"/>
              </a:ext>
            </a:extLst>
          </p:cNvPr>
          <p:cNvSpPr>
            <a:spLocks noGrp="1"/>
          </p:cNvSpPr>
          <p:nvPr>
            <p:ph type="title"/>
          </p:nvPr>
        </p:nvSpPr>
        <p:spPr>
          <a:xfrm>
            <a:off x="84221" y="221527"/>
            <a:ext cx="7886700" cy="1325563"/>
          </a:xfrm>
        </p:spPr>
        <p:txBody>
          <a:bodyPr>
            <a:normAutofit/>
          </a:bodyPr>
          <a:lstStyle/>
          <a:p>
            <a:r>
              <a:rPr lang="en-US" dirty="0"/>
              <a:t>Current State</a:t>
            </a:r>
          </a:p>
        </p:txBody>
      </p:sp>
      <p:sp>
        <p:nvSpPr>
          <p:cNvPr id="4" name="Rectangle 3">
            <a:extLst>
              <a:ext uri="{FF2B5EF4-FFF2-40B4-BE49-F238E27FC236}">
                <a16:creationId xmlns:a16="http://schemas.microsoft.com/office/drawing/2014/main" id="{106866F6-174E-B746-AB10-A91F05F89681}"/>
              </a:ext>
            </a:extLst>
          </p:cNvPr>
          <p:cNvSpPr/>
          <p:nvPr/>
        </p:nvSpPr>
        <p:spPr>
          <a:xfrm>
            <a:off x="189649" y="1594884"/>
            <a:ext cx="1937713" cy="4869711"/>
          </a:xfrm>
          <a:prstGeom prst="rect">
            <a:avLst/>
          </a:prstGeom>
          <a:solidFill>
            <a:srgbClr val="032E60"/>
          </a:solidFill>
          <a:ln w="57150">
            <a:solidFill>
              <a:srgbClr val="FECE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343A63B-6771-E64B-9713-728A7D762E84}"/>
              </a:ext>
            </a:extLst>
          </p:cNvPr>
          <p:cNvSpPr/>
          <p:nvPr/>
        </p:nvSpPr>
        <p:spPr>
          <a:xfrm>
            <a:off x="6932427" y="1637414"/>
            <a:ext cx="1935427" cy="4873752"/>
          </a:xfrm>
          <a:prstGeom prst="rect">
            <a:avLst/>
          </a:prstGeom>
          <a:solidFill>
            <a:srgbClr val="FECE31"/>
          </a:solidFill>
          <a:ln w="57150">
            <a:solidFill>
              <a:srgbClr val="032E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2E60"/>
              </a:solidFill>
            </a:endParaRPr>
          </a:p>
        </p:txBody>
      </p:sp>
      <p:sp>
        <p:nvSpPr>
          <p:cNvPr id="6" name="Rectangle 5">
            <a:extLst>
              <a:ext uri="{FF2B5EF4-FFF2-40B4-BE49-F238E27FC236}">
                <a16:creationId xmlns:a16="http://schemas.microsoft.com/office/drawing/2014/main" id="{165539D3-DFC5-834C-B972-C4510BA6CA4D}"/>
              </a:ext>
            </a:extLst>
          </p:cNvPr>
          <p:cNvSpPr/>
          <p:nvPr/>
        </p:nvSpPr>
        <p:spPr>
          <a:xfrm>
            <a:off x="2487308" y="1594884"/>
            <a:ext cx="1938528" cy="4901184"/>
          </a:xfrm>
          <a:prstGeom prst="rect">
            <a:avLst/>
          </a:prstGeom>
          <a:solidFill>
            <a:srgbClr val="7030A0"/>
          </a:solidFill>
          <a:ln w="57150">
            <a:solidFill>
              <a:srgbClr val="D3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B442AB3-4B8F-6E43-ADE2-3C4A973D8855}"/>
              </a:ext>
            </a:extLst>
          </p:cNvPr>
          <p:cNvSpPr/>
          <p:nvPr/>
        </p:nvSpPr>
        <p:spPr>
          <a:xfrm>
            <a:off x="4720856" y="1616149"/>
            <a:ext cx="1938528" cy="4873752"/>
          </a:xfrm>
          <a:prstGeom prst="rect">
            <a:avLst/>
          </a:prstGeom>
          <a:solidFill>
            <a:srgbClr val="00682B"/>
          </a:solid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63F8D78E-4CDE-AC41-BAC8-7C37F802829F}"/>
              </a:ext>
            </a:extLst>
          </p:cNvPr>
          <p:cNvSpPr>
            <a:spLocks noGrp="1"/>
          </p:cNvSpPr>
          <p:nvPr>
            <p:ph idx="1"/>
          </p:nvPr>
        </p:nvSpPr>
        <p:spPr>
          <a:xfrm>
            <a:off x="233916" y="2658139"/>
            <a:ext cx="1871330" cy="3806456"/>
          </a:xfrm>
        </p:spPr>
        <p:txBody>
          <a:bodyPr anchor="ctr">
            <a:normAutofit/>
          </a:bodyPr>
          <a:lstStyle/>
          <a:p>
            <a:pPr marL="0" indent="0" algn="ctr">
              <a:spcBef>
                <a:spcPts val="0"/>
              </a:spcBef>
              <a:buNone/>
            </a:pPr>
            <a:r>
              <a:rPr lang="en-US" dirty="0">
                <a:solidFill>
                  <a:schemeClr val="bg1"/>
                </a:solidFill>
              </a:rPr>
              <a:t>README</a:t>
            </a:r>
          </a:p>
          <a:p>
            <a:pPr marL="0" indent="0" algn="ctr">
              <a:spcBef>
                <a:spcPts val="0"/>
              </a:spcBef>
              <a:buNone/>
            </a:pPr>
            <a:r>
              <a:rPr lang="en-US" dirty="0" err="1">
                <a:solidFill>
                  <a:schemeClr val="bg1"/>
                </a:solidFill>
              </a:rPr>
              <a:t>Alex.txt</a:t>
            </a:r>
            <a:endParaRPr lang="en-US" dirty="0">
              <a:solidFill>
                <a:schemeClr val="bg1"/>
              </a:solidFill>
            </a:endParaRPr>
          </a:p>
          <a:p>
            <a:pPr marL="0" indent="0" algn="ctr">
              <a:spcBef>
                <a:spcPts val="0"/>
              </a:spcBef>
              <a:buNone/>
            </a:pPr>
            <a:r>
              <a:rPr lang="en-US" dirty="0" err="1">
                <a:solidFill>
                  <a:schemeClr val="bg1"/>
                </a:solidFill>
              </a:rPr>
              <a:t>Eitan.txt</a:t>
            </a:r>
            <a:endParaRPr lang="en-US" dirty="0">
              <a:solidFill>
                <a:schemeClr val="bg1"/>
              </a:solidFill>
            </a:endParaRPr>
          </a:p>
          <a:p>
            <a:pPr marL="0" indent="0" algn="ctr">
              <a:spcBef>
                <a:spcPts val="0"/>
              </a:spcBef>
              <a:buNone/>
            </a:pPr>
            <a:r>
              <a:rPr lang="en-US" dirty="0" err="1">
                <a:solidFill>
                  <a:schemeClr val="bg1"/>
                </a:solidFill>
              </a:rPr>
              <a:t>Kristina.txt</a:t>
            </a:r>
            <a:endParaRPr lang="en-US" dirty="0">
              <a:solidFill>
                <a:schemeClr val="bg1"/>
              </a:solidFill>
            </a:endParaRPr>
          </a:p>
          <a:p>
            <a:pPr marL="0" indent="0" algn="ctr">
              <a:spcBef>
                <a:spcPts val="0"/>
              </a:spcBef>
              <a:buNone/>
            </a:pPr>
            <a:r>
              <a:rPr lang="en-US" dirty="0" err="1">
                <a:solidFill>
                  <a:schemeClr val="bg1"/>
                </a:solidFill>
              </a:rPr>
              <a:t>Kyle.txt</a:t>
            </a:r>
            <a:endParaRPr lang="en-US" dirty="0">
              <a:solidFill>
                <a:schemeClr val="bg1"/>
              </a:solidFill>
            </a:endParaRPr>
          </a:p>
          <a:p>
            <a:pPr marL="0" indent="0" algn="ctr">
              <a:spcBef>
                <a:spcPts val="0"/>
              </a:spcBef>
              <a:buNone/>
            </a:pPr>
            <a:r>
              <a:rPr lang="en-US" dirty="0" err="1">
                <a:solidFill>
                  <a:schemeClr val="bg1"/>
                </a:solidFill>
              </a:rPr>
              <a:t>Yifan.txt</a:t>
            </a:r>
            <a:endParaRPr lang="en-US" dirty="0">
              <a:solidFill>
                <a:schemeClr val="bg1"/>
              </a:solidFill>
            </a:endParaRPr>
          </a:p>
        </p:txBody>
      </p:sp>
      <p:sp>
        <p:nvSpPr>
          <p:cNvPr id="8" name="Content Placeholder 2">
            <a:extLst>
              <a:ext uri="{FF2B5EF4-FFF2-40B4-BE49-F238E27FC236}">
                <a16:creationId xmlns:a16="http://schemas.microsoft.com/office/drawing/2014/main" id="{A70300B1-3E9C-B944-87E8-E0FC942C97F6}"/>
              </a:ext>
            </a:extLst>
          </p:cNvPr>
          <p:cNvSpPr txBox="1">
            <a:spLocks/>
          </p:cNvSpPr>
          <p:nvPr/>
        </p:nvSpPr>
        <p:spPr>
          <a:xfrm>
            <a:off x="6953692" y="2636875"/>
            <a:ext cx="1903139" cy="389151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r>
              <a:rPr lang="en-US" dirty="0">
                <a:solidFill>
                  <a:srgbClr val="032E60"/>
                </a:solidFill>
              </a:rPr>
              <a:t>README</a:t>
            </a:r>
          </a:p>
          <a:p>
            <a:pPr marL="0" indent="0" algn="ctr">
              <a:spcBef>
                <a:spcPts val="0"/>
              </a:spcBef>
              <a:buNone/>
            </a:pPr>
            <a:r>
              <a:rPr lang="en-US" dirty="0" err="1">
                <a:solidFill>
                  <a:srgbClr val="032E60"/>
                </a:solidFill>
              </a:rPr>
              <a:t>Alex.txt</a:t>
            </a:r>
            <a:endParaRPr lang="en-US" dirty="0">
              <a:solidFill>
                <a:srgbClr val="032E60"/>
              </a:solidFill>
            </a:endParaRPr>
          </a:p>
          <a:p>
            <a:pPr marL="0" indent="0" algn="ctr">
              <a:spcBef>
                <a:spcPts val="0"/>
              </a:spcBef>
              <a:buNone/>
            </a:pPr>
            <a:r>
              <a:rPr lang="en-US" dirty="0" err="1">
                <a:solidFill>
                  <a:srgbClr val="032E60"/>
                </a:solidFill>
              </a:rPr>
              <a:t>Eitan.txt</a:t>
            </a:r>
            <a:endParaRPr lang="en-US" dirty="0">
              <a:solidFill>
                <a:srgbClr val="032E60"/>
              </a:solidFill>
            </a:endParaRPr>
          </a:p>
          <a:p>
            <a:pPr marL="0" indent="0" algn="ctr">
              <a:spcBef>
                <a:spcPts val="0"/>
              </a:spcBef>
              <a:buNone/>
            </a:pPr>
            <a:r>
              <a:rPr lang="en-US" dirty="0" err="1">
                <a:solidFill>
                  <a:srgbClr val="032E60"/>
                </a:solidFill>
              </a:rPr>
              <a:t>Ellen.txt</a:t>
            </a:r>
            <a:endParaRPr lang="en-US" dirty="0">
              <a:solidFill>
                <a:srgbClr val="032E60"/>
              </a:solidFill>
            </a:endParaRPr>
          </a:p>
          <a:p>
            <a:pPr marL="0" indent="0" algn="ctr">
              <a:spcBef>
                <a:spcPts val="0"/>
              </a:spcBef>
              <a:buNone/>
            </a:pPr>
            <a:r>
              <a:rPr lang="en-US" dirty="0" err="1">
                <a:solidFill>
                  <a:srgbClr val="032E60"/>
                </a:solidFill>
              </a:rPr>
              <a:t>Kristina.txt</a:t>
            </a:r>
            <a:endParaRPr lang="en-US" dirty="0">
              <a:solidFill>
                <a:srgbClr val="032E60"/>
              </a:solidFill>
            </a:endParaRPr>
          </a:p>
          <a:p>
            <a:pPr marL="0" indent="0" algn="ctr">
              <a:spcBef>
                <a:spcPts val="0"/>
              </a:spcBef>
              <a:buNone/>
            </a:pPr>
            <a:r>
              <a:rPr lang="en-US" dirty="0" err="1">
                <a:solidFill>
                  <a:srgbClr val="032E60"/>
                </a:solidFill>
              </a:rPr>
              <a:t>Kyle.txt</a:t>
            </a:r>
            <a:endParaRPr lang="en-US" dirty="0">
              <a:solidFill>
                <a:srgbClr val="032E60"/>
              </a:solidFill>
            </a:endParaRPr>
          </a:p>
          <a:p>
            <a:pPr marL="0" indent="0" algn="ctr">
              <a:spcBef>
                <a:spcPts val="0"/>
              </a:spcBef>
              <a:buNone/>
            </a:pPr>
            <a:r>
              <a:rPr lang="en-US" dirty="0" err="1">
                <a:solidFill>
                  <a:srgbClr val="032E60"/>
                </a:solidFill>
              </a:rPr>
              <a:t>Yifan.txt</a:t>
            </a:r>
            <a:endParaRPr lang="en-US" dirty="0">
              <a:solidFill>
                <a:srgbClr val="032E60"/>
              </a:solidFill>
            </a:endParaRPr>
          </a:p>
        </p:txBody>
      </p:sp>
      <p:sp>
        <p:nvSpPr>
          <p:cNvPr id="9" name="Content Placeholder 2">
            <a:extLst>
              <a:ext uri="{FF2B5EF4-FFF2-40B4-BE49-F238E27FC236}">
                <a16:creationId xmlns:a16="http://schemas.microsoft.com/office/drawing/2014/main" id="{577A82F3-5DF7-C34C-8FDE-E0FB814C405C}"/>
              </a:ext>
            </a:extLst>
          </p:cNvPr>
          <p:cNvSpPr txBox="1">
            <a:spLocks/>
          </p:cNvSpPr>
          <p:nvPr/>
        </p:nvSpPr>
        <p:spPr>
          <a:xfrm>
            <a:off x="2509284" y="1570574"/>
            <a:ext cx="1701210" cy="113009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3200" i="1" dirty="0">
                <a:solidFill>
                  <a:schemeClr val="bg1"/>
                </a:solidFill>
              </a:rPr>
              <a:t>Index/</a:t>
            </a:r>
          </a:p>
          <a:p>
            <a:pPr marL="0" indent="0">
              <a:lnSpc>
                <a:spcPct val="100000"/>
              </a:lnSpc>
              <a:spcBef>
                <a:spcPts val="0"/>
              </a:spcBef>
              <a:buFont typeface="Wingdings" pitchFamily="2" charset="2"/>
              <a:buNone/>
            </a:pPr>
            <a:r>
              <a:rPr lang="en-US" sz="3200" i="1" dirty="0">
                <a:solidFill>
                  <a:schemeClr val="bg1"/>
                </a:solidFill>
              </a:rPr>
              <a:t>Stage</a:t>
            </a:r>
            <a:r>
              <a:rPr lang="en-US" dirty="0">
                <a:solidFill>
                  <a:schemeClr val="bg1"/>
                </a:solidFill>
              </a:rPr>
              <a:t> </a:t>
            </a:r>
          </a:p>
        </p:txBody>
      </p:sp>
      <p:sp>
        <p:nvSpPr>
          <p:cNvPr id="11" name="Content Placeholder 2">
            <a:extLst>
              <a:ext uri="{FF2B5EF4-FFF2-40B4-BE49-F238E27FC236}">
                <a16:creationId xmlns:a16="http://schemas.microsoft.com/office/drawing/2014/main" id="{183680EC-BB1B-B648-ADC1-F2FB8839B88A}"/>
              </a:ext>
            </a:extLst>
          </p:cNvPr>
          <p:cNvSpPr txBox="1">
            <a:spLocks/>
          </p:cNvSpPr>
          <p:nvPr/>
        </p:nvSpPr>
        <p:spPr>
          <a:xfrm>
            <a:off x="4759935" y="1571009"/>
            <a:ext cx="1725925" cy="1129661"/>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3200" i="1" dirty="0">
                <a:solidFill>
                  <a:schemeClr val="bg1"/>
                </a:solidFill>
              </a:rPr>
              <a:t>Local Repo</a:t>
            </a:r>
            <a:endParaRPr lang="en-US" sz="2400" i="1" dirty="0">
              <a:solidFill>
                <a:schemeClr val="bg1"/>
              </a:solidFill>
            </a:endParaRPr>
          </a:p>
        </p:txBody>
      </p:sp>
      <p:sp>
        <p:nvSpPr>
          <p:cNvPr id="23" name="Content Placeholder 2">
            <a:extLst>
              <a:ext uri="{FF2B5EF4-FFF2-40B4-BE49-F238E27FC236}">
                <a16:creationId xmlns:a16="http://schemas.microsoft.com/office/drawing/2014/main" id="{1231C71F-8D1E-8743-93F4-B48001F79F66}"/>
              </a:ext>
            </a:extLst>
          </p:cNvPr>
          <p:cNvSpPr txBox="1">
            <a:spLocks/>
          </p:cNvSpPr>
          <p:nvPr/>
        </p:nvSpPr>
        <p:spPr>
          <a:xfrm>
            <a:off x="199406" y="1644948"/>
            <a:ext cx="1863310" cy="1022683"/>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Wingdings" pitchFamily="2" charset="2"/>
              <a:buNone/>
            </a:pPr>
            <a:r>
              <a:rPr lang="en-US" sz="3200" i="1" dirty="0">
                <a:solidFill>
                  <a:schemeClr val="bg1"/>
                </a:solidFill>
              </a:rPr>
              <a:t>Working Tree</a:t>
            </a:r>
          </a:p>
        </p:txBody>
      </p:sp>
      <p:sp>
        <p:nvSpPr>
          <p:cNvPr id="24" name="Content Placeholder 2">
            <a:extLst>
              <a:ext uri="{FF2B5EF4-FFF2-40B4-BE49-F238E27FC236}">
                <a16:creationId xmlns:a16="http://schemas.microsoft.com/office/drawing/2014/main" id="{6C413845-2C7B-C848-BAA2-D939013427E1}"/>
              </a:ext>
            </a:extLst>
          </p:cNvPr>
          <p:cNvSpPr txBox="1">
            <a:spLocks/>
          </p:cNvSpPr>
          <p:nvPr/>
        </p:nvSpPr>
        <p:spPr>
          <a:xfrm>
            <a:off x="7021186" y="1697535"/>
            <a:ext cx="2122814" cy="882316"/>
          </a:xfrm>
          <a:prstGeom prst="rect">
            <a:avLst/>
          </a:prstGeom>
        </p:spPr>
        <p:txBody>
          <a:bodyPr vert="horz" lIns="91440" tIns="45720" rIns="91440" bIns="45720" rtlCol="0" anchor="ctr">
            <a:normAutofit fontScale="92500" lnSpcReduction="10000"/>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itchFamily="2" charset="2"/>
              <a:buNone/>
            </a:pPr>
            <a:r>
              <a:rPr lang="en-US" sz="3300" i="1" dirty="0">
                <a:solidFill>
                  <a:srgbClr val="032E60"/>
                </a:solidFill>
              </a:rPr>
              <a:t>Remote Repo</a:t>
            </a:r>
            <a:endParaRPr lang="en-US" sz="2400" i="1" dirty="0">
              <a:solidFill>
                <a:srgbClr val="032E60"/>
              </a:solidFill>
            </a:endParaRPr>
          </a:p>
        </p:txBody>
      </p:sp>
      <p:sp>
        <p:nvSpPr>
          <p:cNvPr id="25" name="Content Placeholder 2">
            <a:extLst>
              <a:ext uri="{FF2B5EF4-FFF2-40B4-BE49-F238E27FC236}">
                <a16:creationId xmlns:a16="http://schemas.microsoft.com/office/drawing/2014/main" id="{0B73202A-8CFE-5F43-B917-50C6B35E39B7}"/>
              </a:ext>
            </a:extLst>
          </p:cNvPr>
          <p:cNvSpPr txBox="1">
            <a:spLocks/>
          </p:cNvSpPr>
          <p:nvPr/>
        </p:nvSpPr>
        <p:spPr>
          <a:xfrm>
            <a:off x="4745664" y="2661683"/>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r>
              <a:rPr lang="en-US" dirty="0">
                <a:solidFill>
                  <a:schemeClr val="bg1"/>
                </a:solidFill>
              </a:rPr>
              <a:t>README</a:t>
            </a:r>
          </a:p>
          <a:p>
            <a:pPr marL="0" indent="0" algn="ctr">
              <a:spcBef>
                <a:spcPts val="0"/>
              </a:spcBef>
              <a:buNone/>
            </a:pPr>
            <a:r>
              <a:rPr lang="en-US" dirty="0" err="1">
                <a:solidFill>
                  <a:schemeClr val="bg1"/>
                </a:solidFill>
              </a:rPr>
              <a:t>Alex.txt</a:t>
            </a:r>
            <a:endParaRPr lang="en-US" dirty="0">
              <a:solidFill>
                <a:schemeClr val="bg1"/>
              </a:solidFill>
            </a:endParaRPr>
          </a:p>
          <a:p>
            <a:pPr marL="0" indent="0" algn="ctr">
              <a:spcBef>
                <a:spcPts val="0"/>
              </a:spcBef>
              <a:buNone/>
            </a:pPr>
            <a:r>
              <a:rPr lang="en-US" dirty="0" err="1">
                <a:solidFill>
                  <a:schemeClr val="bg1"/>
                </a:solidFill>
              </a:rPr>
              <a:t>Eitan.txt</a:t>
            </a:r>
            <a:endParaRPr lang="en-US" dirty="0">
              <a:solidFill>
                <a:schemeClr val="bg1"/>
              </a:solidFill>
            </a:endParaRPr>
          </a:p>
          <a:p>
            <a:pPr marL="0" indent="0" algn="ctr">
              <a:spcBef>
                <a:spcPts val="0"/>
              </a:spcBef>
              <a:buNone/>
            </a:pPr>
            <a:r>
              <a:rPr lang="en-US" dirty="0" err="1">
                <a:solidFill>
                  <a:schemeClr val="bg1"/>
                </a:solidFill>
              </a:rPr>
              <a:t>Ellen.txt</a:t>
            </a:r>
            <a:endParaRPr lang="en-US" dirty="0">
              <a:solidFill>
                <a:schemeClr val="bg1"/>
              </a:solidFill>
            </a:endParaRPr>
          </a:p>
          <a:p>
            <a:pPr marL="0" indent="0" algn="ctr">
              <a:spcBef>
                <a:spcPts val="0"/>
              </a:spcBef>
              <a:buNone/>
            </a:pPr>
            <a:r>
              <a:rPr lang="en-US" dirty="0" err="1">
                <a:solidFill>
                  <a:schemeClr val="bg1"/>
                </a:solidFill>
              </a:rPr>
              <a:t>Kristina.txt</a:t>
            </a:r>
            <a:endParaRPr lang="en-US" dirty="0">
              <a:solidFill>
                <a:schemeClr val="bg1"/>
              </a:solidFill>
            </a:endParaRPr>
          </a:p>
          <a:p>
            <a:pPr marL="0" indent="0" algn="ctr">
              <a:spcBef>
                <a:spcPts val="0"/>
              </a:spcBef>
              <a:buNone/>
            </a:pPr>
            <a:r>
              <a:rPr lang="en-US" dirty="0" err="1">
                <a:solidFill>
                  <a:schemeClr val="bg1"/>
                </a:solidFill>
              </a:rPr>
              <a:t>Kyle.txt</a:t>
            </a:r>
            <a:endParaRPr lang="en-US" dirty="0">
              <a:solidFill>
                <a:schemeClr val="bg1"/>
              </a:solidFill>
            </a:endParaRPr>
          </a:p>
          <a:p>
            <a:pPr marL="0" indent="0" algn="ctr">
              <a:spcBef>
                <a:spcPts val="0"/>
              </a:spcBef>
              <a:buNone/>
            </a:pPr>
            <a:r>
              <a:rPr lang="en-US" dirty="0" err="1">
                <a:solidFill>
                  <a:schemeClr val="bg1"/>
                </a:solidFill>
              </a:rPr>
              <a:t>Yifan.txt</a:t>
            </a:r>
            <a:endParaRPr lang="en-US" dirty="0">
              <a:solidFill>
                <a:schemeClr val="bg1"/>
              </a:solidFill>
            </a:endParaRPr>
          </a:p>
        </p:txBody>
      </p:sp>
      <p:sp>
        <p:nvSpPr>
          <p:cNvPr id="14" name="Content Placeholder 2">
            <a:extLst>
              <a:ext uri="{FF2B5EF4-FFF2-40B4-BE49-F238E27FC236}">
                <a16:creationId xmlns:a16="http://schemas.microsoft.com/office/drawing/2014/main" id="{6CA97F05-0647-BA43-BBDA-3B973CDDDB03}"/>
              </a:ext>
            </a:extLst>
          </p:cNvPr>
          <p:cNvSpPr txBox="1">
            <a:spLocks/>
          </p:cNvSpPr>
          <p:nvPr/>
        </p:nvSpPr>
        <p:spPr>
          <a:xfrm>
            <a:off x="2555358" y="2682949"/>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endParaRPr lang="en-US" dirty="0">
              <a:solidFill>
                <a:schemeClr val="bg1"/>
              </a:solidFill>
            </a:endParaRPr>
          </a:p>
        </p:txBody>
      </p:sp>
      <p:sp>
        <p:nvSpPr>
          <p:cNvPr id="15" name="Content Placeholder 2">
            <a:extLst>
              <a:ext uri="{FF2B5EF4-FFF2-40B4-BE49-F238E27FC236}">
                <a16:creationId xmlns:a16="http://schemas.microsoft.com/office/drawing/2014/main" id="{3DC05566-F050-3F4D-806B-6C8B646BE353}"/>
              </a:ext>
            </a:extLst>
          </p:cNvPr>
          <p:cNvSpPr txBox="1">
            <a:spLocks/>
          </p:cNvSpPr>
          <p:nvPr/>
        </p:nvSpPr>
        <p:spPr>
          <a:xfrm>
            <a:off x="2555358" y="2661684"/>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r>
              <a:rPr lang="en-US" i="1" dirty="0">
                <a:solidFill>
                  <a:schemeClr val="bg1"/>
                </a:solidFill>
              </a:rPr>
              <a:t>README</a:t>
            </a:r>
          </a:p>
          <a:p>
            <a:pPr marL="0" indent="0" algn="ctr">
              <a:spcBef>
                <a:spcPts val="0"/>
              </a:spcBef>
              <a:buFont typeface="Wingdings" pitchFamily="2" charset="2"/>
              <a:buNone/>
            </a:pPr>
            <a:r>
              <a:rPr lang="en-US" i="1" dirty="0" err="1">
                <a:solidFill>
                  <a:schemeClr val="bg1"/>
                </a:solidFill>
              </a:rPr>
              <a:t>Alex.txt</a:t>
            </a:r>
            <a:endParaRPr lang="en-US" i="1" dirty="0">
              <a:solidFill>
                <a:schemeClr val="bg1"/>
              </a:solidFill>
            </a:endParaRPr>
          </a:p>
          <a:p>
            <a:pPr marL="0" indent="0" algn="ctr">
              <a:spcBef>
                <a:spcPts val="0"/>
              </a:spcBef>
              <a:buFont typeface="Wingdings" pitchFamily="2" charset="2"/>
              <a:buNone/>
            </a:pPr>
            <a:r>
              <a:rPr lang="en-US" i="1" dirty="0" err="1">
                <a:solidFill>
                  <a:schemeClr val="bg1"/>
                </a:solidFill>
              </a:rPr>
              <a:t>Eitan.txt</a:t>
            </a:r>
            <a:endParaRPr lang="en-US" i="1" dirty="0">
              <a:solidFill>
                <a:schemeClr val="bg1"/>
              </a:solidFill>
            </a:endParaRPr>
          </a:p>
          <a:p>
            <a:pPr marL="0" indent="0" algn="ctr">
              <a:spcBef>
                <a:spcPts val="0"/>
              </a:spcBef>
              <a:buFont typeface="Wingdings" pitchFamily="2" charset="2"/>
              <a:buNone/>
            </a:pPr>
            <a:r>
              <a:rPr lang="en-US" i="1" dirty="0" err="1">
                <a:solidFill>
                  <a:schemeClr val="bg1"/>
                </a:solidFill>
              </a:rPr>
              <a:t>Ellen.txt</a:t>
            </a:r>
            <a:endParaRPr lang="en-US" i="1" dirty="0">
              <a:solidFill>
                <a:schemeClr val="bg1"/>
              </a:solidFill>
            </a:endParaRPr>
          </a:p>
          <a:p>
            <a:pPr marL="0" indent="0" algn="ctr">
              <a:spcBef>
                <a:spcPts val="0"/>
              </a:spcBef>
              <a:buFont typeface="Wingdings" pitchFamily="2" charset="2"/>
              <a:buNone/>
            </a:pPr>
            <a:r>
              <a:rPr lang="en-US" i="1" dirty="0" err="1">
                <a:solidFill>
                  <a:schemeClr val="bg1"/>
                </a:solidFill>
              </a:rPr>
              <a:t>Kristina.txt</a:t>
            </a:r>
            <a:endParaRPr lang="en-US" i="1" dirty="0">
              <a:solidFill>
                <a:schemeClr val="bg1"/>
              </a:solidFill>
            </a:endParaRPr>
          </a:p>
          <a:p>
            <a:pPr marL="0" indent="0" algn="ctr">
              <a:spcBef>
                <a:spcPts val="0"/>
              </a:spcBef>
              <a:buFont typeface="Wingdings" pitchFamily="2" charset="2"/>
              <a:buNone/>
            </a:pPr>
            <a:r>
              <a:rPr lang="en-US" i="1" dirty="0" err="1">
                <a:solidFill>
                  <a:schemeClr val="bg1"/>
                </a:solidFill>
              </a:rPr>
              <a:t>Kyle.txt</a:t>
            </a:r>
            <a:endParaRPr lang="en-US" i="1" dirty="0">
              <a:solidFill>
                <a:schemeClr val="bg1"/>
              </a:solidFill>
            </a:endParaRPr>
          </a:p>
          <a:p>
            <a:pPr marL="0" indent="0" algn="ctr">
              <a:spcBef>
                <a:spcPts val="0"/>
              </a:spcBef>
              <a:buFont typeface="Wingdings" pitchFamily="2" charset="2"/>
              <a:buNone/>
            </a:pPr>
            <a:r>
              <a:rPr lang="en-US" i="1" dirty="0" err="1">
                <a:solidFill>
                  <a:schemeClr val="bg1"/>
                </a:solidFill>
              </a:rPr>
              <a:t>Yifan.txt</a:t>
            </a:r>
            <a:endParaRPr lang="en-US" i="1" dirty="0">
              <a:solidFill>
                <a:schemeClr val="bg1"/>
              </a:solidFill>
            </a:endParaRPr>
          </a:p>
        </p:txBody>
      </p:sp>
    </p:spTree>
    <p:extLst>
      <p:ext uri="{BB962C8B-B14F-4D97-AF65-F5344CB8AC3E}">
        <p14:creationId xmlns:p14="http://schemas.microsoft.com/office/powerpoint/2010/main" val="558882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F2F48-0F72-7143-96A9-84567C05B812}"/>
              </a:ext>
            </a:extLst>
          </p:cNvPr>
          <p:cNvSpPr>
            <a:spLocks noGrp="1"/>
          </p:cNvSpPr>
          <p:nvPr>
            <p:ph type="title"/>
          </p:nvPr>
        </p:nvSpPr>
        <p:spPr>
          <a:xfrm>
            <a:off x="84221" y="221527"/>
            <a:ext cx="7886700" cy="1325563"/>
          </a:xfrm>
        </p:spPr>
        <p:txBody>
          <a:bodyPr>
            <a:normAutofit/>
          </a:bodyPr>
          <a:lstStyle/>
          <a:p>
            <a:r>
              <a:rPr lang="en-US" dirty="0"/>
              <a:t>Current State</a:t>
            </a:r>
          </a:p>
        </p:txBody>
      </p:sp>
      <p:sp>
        <p:nvSpPr>
          <p:cNvPr id="4" name="Rectangle 3">
            <a:extLst>
              <a:ext uri="{FF2B5EF4-FFF2-40B4-BE49-F238E27FC236}">
                <a16:creationId xmlns:a16="http://schemas.microsoft.com/office/drawing/2014/main" id="{106866F6-174E-B746-AB10-A91F05F89681}"/>
              </a:ext>
            </a:extLst>
          </p:cNvPr>
          <p:cNvSpPr/>
          <p:nvPr/>
        </p:nvSpPr>
        <p:spPr>
          <a:xfrm>
            <a:off x="189649" y="1594884"/>
            <a:ext cx="1937713" cy="4869711"/>
          </a:xfrm>
          <a:prstGeom prst="rect">
            <a:avLst/>
          </a:prstGeom>
          <a:solidFill>
            <a:srgbClr val="032E60"/>
          </a:solidFill>
          <a:ln w="57150">
            <a:solidFill>
              <a:srgbClr val="FECE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343A63B-6771-E64B-9713-728A7D762E84}"/>
              </a:ext>
            </a:extLst>
          </p:cNvPr>
          <p:cNvSpPr/>
          <p:nvPr/>
        </p:nvSpPr>
        <p:spPr>
          <a:xfrm>
            <a:off x="6932427" y="1637414"/>
            <a:ext cx="1935427" cy="4873752"/>
          </a:xfrm>
          <a:prstGeom prst="rect">
            <a:avLst/>
          </a:prstGeom>
          <a:solidFill>
            <a:srgbClr val="FECE31"/>
          </a:solidFill>
          <a:ln w="57150">
            <a:solidFill>
              <a:srgbClr val="032E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2E60"/>
              </a:solidFill>
            </a:endParaRPr>
          </a:p>
        </p:txBody>
      </p:sp>
      <p:sp>
        <p:nvSpPr>
          <p:cNvPr id="6" name="Rectangle 5">
            <a:extLst>
              <a:ext uri="{FF2B5EF4-FFF2-40B4-BE49-F238E27FC236}">
                <a16:creationId xmlns:a16="http://schemas.microsoft.com/office/drawing/2014/main" id="{165539D3-DFC5-834C-B972-C4510BA6CA4D}"/>
              </a:ext>
            </a:extLst>
          </p:cNvPr>
          <p:cNvSpPr/>
          <p:nvPr/>
        </p:nvSpPr>
        <p:spPr>
          <a:xfrm>
            <a:off x="2487308" y="1594884"/>
            <a:ext cx="1938528" cy="4901184"/>
          </a:xfrm>
          <a:prstGeom prst="rect">
            <a:avLst/>
          </a:prstGeom>
          <a:solidFill>
            <a:srgbClr val="7030A0"/>
          </a:solidFill>
          <a:ln w="57150">
            <a:solidFill>
              <a:srgbClr val="D3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B442AB3-4B8F-6E43-ADE2-3C4A973D8855}"/>
              </a:ext>
            </a:extLst>
          </p:cNvPr>
          <p:cNvSpPr/>
          <p:nvPr/>
        </p:nvSpPr>
        <p:spPr>
          <a:xfrm>
            <a:off x="4720856" y="1616149"/>
            <a:ext cx="1938528" cy="4873752"/>
          </a:xfrm>
          <a:prstGeom prst="rect">
            <a:avLst/>
          </a:prstGeom>
          <a:solidFill>
            <a:srgbClr val="00682B"/>
          </a:solid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63F8D78E-4CDE-AC41-BAC8-7C37F802829F}"/>
              </a:ext>
            </a:extLst>
          </p:cNvPr>
          <p:cNvSpPr>
            <a:spLocks noGrp="1"/>
          </p:cNvSpPr>
          <p:nvPr>
            <p:ph idx="1"/>
          </p:nvPr>
        </p:nvSpPr>
        <p:spPr>
          <a:xfrm>
            <a:off x="233916" y="2658139"/>
            <a:ext cx="1871330" cy="3806456"/>
          </a:xfrm>
        </p:spPr>
        <p:txBody>
          <a:bodyPr anchor="ctr">
            <a:normAutofit/>
          </a:bodyPr>
          <a:lstStyle/>
          <a:p>
            <a:pPr marL="0" indent="0" algn="ctr">
              <a:spcBef>
                <a:spcPts val="0"/>
              </a:spcBef>
              <a:buNone/>
            </a:pPr>
            <a:r>
              <a:rPr lang="en-US" dirty="0">
                <a:solidFill>
                  <a:schemeClr val="bg1"/>
                </a:solidFill>
              </a:rPr>
              <a:t>README</a:t>
            </a:r>
          </a:p>
          <a:p>
            <a:pPr marL="0" indent="0" algn="ctr">
              <a:spcBef>
                <a:spcPts val="0"/>
              </a:spcBef>
              <a:buNone/>
            </a:pPr>
            <a:r>
              <a:rPr lang="en-US" dirty="0" err="1">
                <a:solidFill>
                  <a:schemeClr val="bg1"/>
                </a:solidFill>
              </a:rPr>
              <a:t>Alex.txt</a:t>
            </a:r>
            <a:endParaRPr lang="en-US" dirty="0">
              <a:solidFill>
                <a:schemeClr val="bg1"/>
              </a:solidFill>
            </a:endParaRPr>
          </a:p>
          <a:p>
            <a:pPr marL="0" indent="0" algn="ctr">
              <a:spcBef>
                <a:spcPts val="0"/>
              </a:spcBef>
              <a:buNone/>
            </a:pPr>
            <a:r>
              <a:rPr lang="en-US" dirty="0" err="1">
                <a:solidFill>
                  <a:schemeClr val="bg1"/>
                </a:solidFill>
              </a:rPr>
              <a:t>Eitan.txt</a:t>
            </a:r>
            <a:endParaRPr lang="en-US" dirty="0">
              <a:solidFill>
                <a:schemeClr val="bg1"/>
              </a:solidFill>
            </a:endParaRPr>
          </a:p>
          <a:p>
            <a:pPr marL="0" indent="0" algn="ctr">
              <a:spcBef>
                <a:spcPts val="0"/>
              </a:spcBef>
              <a:buNone/>
            </a:pPr>
            <a:r>
              <a:rPr lang="en-US" dirty="0" err="1">
                <a:solidFill>
                  <a:schemeClr val="bg1"/>
                </a:solidFill>
              </a:rPr>
              <a:t>Ellen.txt</a:t>
            </a:r>
            <a:endParaRPr lang="en-US" dirty="0">
              <a:solidFill>
                <a:schemeClr val="bg1"/>
              </a:solidFill>
            </a:endParaRPr>
          </a:p>
          <a:p>
            <a:pPr marL="0" indent="0" algn="ctr">
              <a:spcBef>
                <a:spcPts val="0"/>
              </a:spcBef>
              <a:buNone/>
            </a:pPr>
            <a:r>
              <a:rPr lang="en-US" dirty="0" err="1">
                <a:solidFill>
                  <a:schemeClr val="bg1"/>
                </a:solidFill>
              </a:rPr>
              <a:t>Kristina.txt</a:t>
            </a:r>
            <a:endParaRPr lang="en-US" dirty="0">
              <a:solidFill>
                <a:schemeClr val="bg1"/>
              </a:solidFill>
            </a:endParaRPr>
          </a:p>
          <a:p>
            <a:pPr marL="0" indent="0" algn="ctr">
              <a:spcBef>
                <a:spcPts val="0"/>
              </a:spcBef>
              <a:buNone/>
            </a:pPr>
            <a:r>
              <a:rPr lang="en-US" dirty="0" err="1">
                <a:solidFill>
                  <a:schemeClr val="bg1"/>
                </a:solidFill>
              </a:rPr>
              <a:t>Kyle.txt</a:t>
            </a:r>
            <a:endParaRPr lang="en-US" dirty="0">
              <a:solidFill>
                <a:schemeClr val="bg1"/>
              </a:solidFill>
            </a:endParaRPr>
          </a:p>
          <a:p>
            <a:pPr marL="0" indent="0" algn="ctr">
              <a:spcBef>
                <a:spcPts val="0"/>
              </a:spcBef>
              <a:buNone/>
            </a:pPr>
            <a:r>
              <a:rPr lang="en-US" dirty="0" err="1">
                <a:solidFill>
                  <a:schemeClr val="bg1"/>
                </a:solidFill>
              </a:rPr>
              <a:t>Yifan.txt</a:t>
            </a:r>
            <a:endParaRPr lang="en-US" dirty="0">
              <a:solidFill>
                <a:schemeClr val="bg1"/>
              </a:solidFill>
            </a:endParaRPr>
          </a:p>
        </p:txBody>
      </p:sp>
      <p:sp>
        <p:nvSpPr>
          <p:cNvPr id="8" name="Content Placeholder 2">
            <a:extLst>
              <a:ext uri="{FF2B5EF4-FFF2-40B4-BE49-F238E27FC236}">
                <a16:creationId xmlns:a16="http://schemas.microsoft.com/office/drawing/2014/main" id="{A70300B1-3E9C-B944-87E8-E0FC942C97F6}"/>
              </a:ext>
            </a:extLst>
          </p:cNvPr>
          <p:cNvSpPr txBox="1">
            <a:spLocks/>
          </p:cNvSpPr>
          <p:nvPr/>
        </p:nvSpPr>
        <p:spPr>
          <a:xfrm>
            <a:off x="6953692" y="2636875"/>
            <a:ext cx="1903139" cy="389151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r>
              <a:rPr lang="en-US" dirty="0">
                <a:solidFill>
                  <a:srgbClr val="032E60"/>
                </a:solidFill>
              </a:rPr>
              <a:t>README</a:t>
            </a:r>
          </a:p>
          <a:p>
            <a:pPr marL="0" indent="0" algn="ctr">
              <a:spcBef>
                <a:spcPts val="0"/>
              </a:spcBef>
              <a:buNone/>
            </a:pPr>
            <a:r>
              <a:rPr lang="en-US" dirty="0" err="1">
                <a:solidFill>
                  <a:srgbClr val="032E60"/>
                </a:solidFill>
              </a:rPr>
              <a:t>Alex.txt</a:t>
            </a:r>
            <a:endParaRPr lang="en-US" dirty="0">
              <a:solidFill>
                <a:srgbClr val="032E60"/>
              </a:solidFill>
            </a:endParaRPr>
          </a:p>
          <a:p>
            <a:pPr marL="0" indent="0" algn="ctr">
              <a:spcBef>
                <a:spcPts val="0"/>
              </a:spcBef>
              <a:buNone/>
            </a:pPr>
            <a:r>
              <a:rPr lang="en-US" dirty="0" err="1">
                <a:solidFill>
                  <a:srgbClr val="032E60"/>
                </a:solidFill>
              </a:rPr>
              <a:t>Eitan.txt</a:t>
            </a:r>
            <a:endParaRPr lang="en-US" dirty="0">
              <a:solidFill>
                <a:srgbClr val="032E60"/>
              </a:solidFill>
            </a:endParaRPr>
          </a:p>
          <a:p>
            <a:pPr marL="0" indent="0" algn="ctr">
              <a:spcBef>
                <a:spcPts val="0"/>
              </a:spcBef>
              <a:buNone/>
            </a:pPr>
            <a:r>
              <a:rPr lang="en-US" dirty="0" err="1">
                <a:solidFill>
                  <a:srgbClr val="032E60"/>
                </a:solidFill>
              </a:rPr>
              <a:t>Ellen.txt</a:t>
            </a:r>
            <a:endParaRPr lang="en-US" dirty="0">
              <a:solidFill>
                <a:srgbClr val="032E60"/>
              </a:solidFill>
            </a:endParaRPr>
          </a:p>
          <a:p>
            <a:pPr marL="0" indent="0" algn="ctr">
              <a:spcBef>
                <a:spcPts val="0"/>
              </a:spcBef>
              <a:buNone/>
            </a:pPr>
            <a:r>
              <a:rPr lang="en-US" dirty="0" err="1">
                <a:solidFill>
                  <a:srgbClr val="032E60"/>
                </a:solidFill>
              </a:rPr>
              <a:t>Kristina.txt</a:t>
            </a:r>
            <a:endParaRPr lang="en-US" dirty="0">
              <a:solidFill>
                <a:srgbClr val="032E60"/>
              </a:solidFill>
            </a:endParaRPr>
          </a:p>
          <a:p>
            <a:pPr marL="0" indent="0" algn="ctr">
              <a:spcBef>
                <a:spcPts val="0"/>
              </a:spcBef>
              <a:buNone/>
            </a:pPr>
            <a:r>
              <a:rPr lang="en-US" dirty="0" err="1">
                <a:solidFill>
                  <a:srgbClr val="032E60"/>
                </a:solidFill>
              </a:rPr>
              <a:t>Kyle.txt</a:t>
            </a:r>
            <a:endParaRPr lang="en-US" dirty="0">
              <a:solidFill>
                <a:srgbClr val="032E60"/>
              </a:solidFill>
            </a:endParaRPr>
          </a:p>
          <a:p>
            <a:pPr marL="0" indent="0" algn="ctr">
              <a:spcBef>
                <a:spcPts val="0"/>
              </a:spcBef>
              <a:buNone/>
            </a:pPr>
            <a:r>
              <a:rPr lang="en-US" dirty="0" err="1">
                <a:solidFill>
                  <a:srgbClr val="032E60"/>
                </a:solidFill>
              </a:rPr>
              <a:t>Yifan.txt</a:t>
            </a:r>
            <a:endParaRPr lang="en-US" dirty="0">
              <a:solidFill>
                <a:srgbClr val="032E60"/>
              </a:solidFill>
            </a:endParaRPr>
          </a:p>
        </p:txBody>
      </p:sp>
      <p:sp>
        <p:nvSpPr>
          <p:cNvPr id="9" name="Content Placeholder 2">
            <a:extLst>
              <a:ext uri="{FF2B5EF4-FFF2-40B4-BE49-F238E27FC236}">
                <a16:creationId xmlns:a16="http://schemas.microsoft.com/office/drawing/2014/main" id="{577A82F3-5DF7-C34C-8FDE-E0FB814C405C}"/>
              </a:ext>
            </a:extLst>
          </p:cNvPr>
          <p:cNvSpPr txBox="1">
            <a:spLocks/>
          </p:cNvSpPr>
          <p:nvPr/>
        </p:nvSpPr>
        <p:spPr>
          <a:xfrm>
            <a:off x="2509284" y="1570574"/>
            <a:ext cx="1701210" cy="113009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3200" i="1" dirty="0">
                <a:solidFill>
                  <a:schemeClr val="bg1"/>
                </a:solidFill>
              </a:rPr>
              <a:t>Index/</a:t>
            </a:r>
          </a:p>
          <a:p>
            <a:pPr marL="0" indent="0">
              <a:lnSpc>
                <a:spcPct val="100000"/>
              </a:lnSpc>
              <a:spcBef>
                <a:spcPts val="0"/>
              </a:spcBef>
              <a:buFont typeface="Wingdings" pitchFamily="2" charset="2"/>
              <a:buNone/>
            </a:pPr>
            <a:r>
              <a:rPr lang="en-US" sz="3200" i="1" dirty="0">
                <a:solidFill>
                  <a:schemeClr val="bg1"/>
                </a:solidFill>
              </a:rPr>
              <a:t>Stage</a:t>
            </a:r>
            <a:r>
              <a:rPr lang="en-US" dirty="0">
                <a:solidFill>
                  <a:schemeClr val="bg1"/>
                </a:solidFill>
              </a:rPr>
              <a:t> </a:t>
            </a:r>
          </a:p>
        </p:txBody>
      </p:sp>
      <p:sp>
        <p:nvSpPr>
          <p:cNvPr id="11" name="Content Placeholder 2">
            <a:extLst>
              <a:ext uri="{FF2B5EF4-FFF2-40B4-BE49-F238E27FC236}">
                <a16:creationId xmlns:a16="http://schemas.microsoft.com/office/drawing/2014/main" id="{183680EC-BB1B-B648-ADC1-F2FB8839B88A}"/>
              </a:ext>
            </a:extLst>
          </p:cNvPr>
          <p:cNvSpPr txBox="1">
            <a:spLocks/>
          </p:cNvSpPr>
          <p:nvPr/>
        </p:nvSpPr>
        <p:spPr>
          <a:xfrm>
            <a:off x="4759935" y="1571009"/>
            <a:ext cx="1725925" cy="1129661"/>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3200" i="1" dirty="0">
                <a:solidFill>
                  <a:schemeClr val="bg1"/>
                </a:solidFill>
              </a:rPr>
              <a:t>Local Repo</a:t>
            </a:r>
            <a:endParaRPr lang="en-US" sz="2400" i="1" dirty="0">
              <a:solidFill>
                <a:schemeClr val="bg1"/>
              </a:solidFill>
            </a:endParaRPr>
          </a:p>
        </p:txBody>
      </p:sp>
      <p:sp>
        <p:nvSpPr>
          <p:cNvPr id="23" name="Content Placeholder 2">
            <a:extLst>
              <a:ext uri="{FF2B5EF4-FFF2-40B4-BE49-F238E27FC236}">
                <a16:creationId xmlns:a16="http://schemas.microsoft.com/office/drawing/2014/main" id="{1231C71F-8D1E-8743-93F4-B48001F79F66}"/>
              </a:ext>
            </a:extLst>
          </p:cNvPr>
          <p:cNvSpPr txBox="1">
            <a:spLocks/>
          </p:cNvSpPr>
          <p:nvPr/>
        </p:nvSpPr>
        <p:spPr>
          <a:xfrm>
            <a:off x="199406" y="1644948"/>
            <a:ext cx="1863310" cy="1022683"/>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Wingdings" pitchFamily="2" charset="2"/>
              <a:buNone/>
            </a:pPr>
            <a:r>
              <a:rPr lang="en-US" sz="3200" i="1" dirty="0">
                <a:solidFill>
                  <a:schemeClr val="bg1"/>
                </a:solidFill>
              </a:rPr>
              <a:t>Working Tree</a:t>
            </a:r>
          </a:p>
        </p:txBody>
      </p:sp>
      <p:sp>
        <p:nvSpPr>
          <p:cNvPr id="24" name="Content Placeholder 2">
            <a:extLst>
              <a:ext uri="{FF2B5EF4-FFF2-40B4-BE49-F238E27FC236}">
                <a16:creationId xmlns:a16="http://schemas.microsoft.com/office/drawing/2014/main" id="{6C413845-2C7B-C848-BAA2-D939013427E1}"/>
              </a:ext>
            </a:extLst>
          </p:cNvPr>
          <p:cNvSpPr txBox="1">
            <a:spLocks/>
          </p:cNvSpPr>
          <p:nvPr/>
        </p:nvSpPr>
        <p:spPr>
          <a:xfrm>
            <a:off x="7021186" y="1697535"/>
            <a:ext cx="2122814" cy="882316"/>
          </a:xfrm>
          <a:prstGeom prst="rect">
            <a:avLst/>
          </a:prstGeom>
        </p:spPr>
        <p:txBody>
          <a:bodyPr vert="horz" lIns="91440" tIns="45720" rIns="91440" bIns="45720" rtlCol="0" anchor="ctr">
            <a:normAutofit fontScale="92500" lnSpcReduction="10000"/>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itchFamily="2" charset="2"/>
              <a:buNone/>
            </a:pPr>
            <a:r>
              <a:rPr lang="en-US" sz="3300" i="1" dirty="0">
                <a:solidFill>
                  <a:srgbClr val="032E60"/>
                </a:solidFill>
              </a:rPr>
              <a:t>Remote Repo</a:t>
            </a:r>
            <a:endParaRPr lang="en-US" sz="2400" i="1" dirty="0">
              <a:solidFill>
                <a:srgbClr val="032E60"/>
              </a:solidFill>
            </a:endParaRPr>
          </a:p>
        </p:txBody>
      </p:sp>
      <p:sp>
        <p:nvSpPr>
          <p:cNvPr id="25" name="Content Placeholder 2">
            <a:extLst>
              <a:ext uri="{FF2B5EF4-FFF2-40B4-BE49-F238E27FC236}">
                <a16:creationId xmlns:a16="http://schemas.microsoft.com/office/drawing/2014/main" id="{0B73202A-8CFE-5F43-B917-50C6B35E39B7}"/>
              </a:ext>
            </a:extLst>
          </p:cNvPr>
          <p:cNvSpPr txBox="1">
            <a:spLocks/>
          </p:cNvSpPr>
          <p:nvPr/>
        </p:nvSpPr>
        <p:spPr>
          <a:xfrm>
            <a:off x="4745664" y="2661683"/>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r>
              <a:rPr lang="en-US" dirty="0">
                <a:solidFill>
                  <a:schemeClr val="bg1"/>
                </a:solidFill>
              </a:rPr>
              <a:t>README</a:t>
            </a:r>
          </a:p>
          <a:p>
            <a:pPr marL="0" indent="0" algn="ctr">
              <a:spcBef>
                <a:spcPts val="0"/>
              </a:spcBef>
              <a:buNone/>
            </a:pPr>
            <a:r>
              <a:rPr lang="en-US" dirty="0" err="1">
                <a:solidFill>
                  <a:schemeClr val="bg1"/>
                </a:solidFill>
              </a:rPr>
              <a:t>Alex.txt</a:t>
            </a:r>
            <a:endParaRPr lang="en-US" dirty="0">
              <a:solidFill>
                <a:schemeClr val="bg1"/>
              </a:solidFill>
            </a:endParaRPr>
          </a:p>
          <a:p>
            <a:pPr marL="0" indent="0" algn="ctr">
              <a:spcBef>
                <a:spcPts val="0"/>
              </a:spcBef>
              <a:buNone/>
            </a:pPr>
            <a:r>
              <a:rPr lang="en-US" dirty="0" err="1">
                <a:solidFill>
                  <a:schemeClr val="bg1"/>
                </a:solidFill>
              </a:rPr>
              <a:t>Eitan.txt</a:t>
            </a:r>
            <a:endParaRPr lang="en-US" dirty="0">
              <a:solidFill>
                <a:schemeClr val="bg1"/>
              </a:solidFill>
            </a:endParaRPr>
          </a:p>
          <a:p>
            <a:pPr marL="0" indent="0" algn="ctr">
              <a:spcBef>
                <a:spcPts val="0"/>
              </a:spcBef>
              <a:buNone/>
            </a:pPr>
            <a:r>
              <a:rPr lang="en-US" dirty="0" err="1">
                <a:solidFill>
                  <a:schemeClr val="bg1"/>
                </a:solidFill>
              </a:rPr>
              <a:t>Ellen.txt</a:t>
            </a:r>
            <a:endParaRPr lang="en-US" dirty="0">
              <a:solidFill>
                <a:schemeClr val="bg1"/>
              </a:solidFill>
            </a:endParaRPr>
          </a:p>
          <a:p>
            <a:pPr marL="0" indent="0" algn="ctr">
              <a:spcBef>
                <a:spcPts val="0"/>
              </a:spcBef>
              <a:buNone/>
            </a:pPr>
            <a:r>
              <a:rPr lang="en-US" dirty="0" err="1">
                <a:solidFill>
                  <a:schemeClr val="bg1"/>
                </a:solidFill>
              </a:rPr>
              <a:t>Kristina.txt</a:t>
            </a:r>
            <a:endParaRPr lang="en-US" dirty="0">
              <a:solidFill>
                <a:schemeClr val="bg1"/>
              </a:solidFill>
            </a:endParaRPr>
          </a:p>
          <a:p>
            <a:pPr marL="0" indent="0" algn="ctr">
              <a:spcBef>
                <a:spcPts val="0"/>
              </a:spcBef>
              <a:buNone/>
            </a:pPr>
            <a:r>
              <a:rPr lang="en-US" dirty="0" err="1">
                <a:solidFill>
                  <a:schemeClr val="bg1"/>
                </a:solidFill>
              </a:rPr>
              <a:t>Kyle.txt</a:t>
            </a:r>
            <a:endParaRPr lang="en-US" dirty="0">
              <a:solidFill>
                <a:schemeClr val="bg1"/>
              </a:solidFill>
            </a:endParaRPr>
          </a:p>
          <a:p>
            <a:pPr marL="0" indent="0" algn="ctr">
              <a:spcBef>
                <a:spcPts val="0"/>
              </a:spcBef>
              <a:buNone/>
            </a:pPr>
            <a:r>
              <a:rPr lang="en-US" dirty="0" err="1">
                <a:solidFill>
                  <a:schemeClr val="bg1"/>
                </a:solidFill>
              </a:rPr>
              <a:t>Yifan.txt</a:t>
            </a:r>
            <a:endParaRPr lang="en-US" dirty="0">
              <a:solidFill>
                <a:schemeClr val="bg1"/>
              </a:solidFill>
            </a:endParaRPr>
          </a:p>
        </p:txBody>
      </p:sp>
      <p:sp>
        <p:nvSpPr>
          <p:cNvPr id="14" name="Content Placeholder 2">
            <a:extLst>
              <a:ext uri="{FF2B5EF4-FFF2-40B4-BE49-F238E27FC236}">
                <a16:creationId xmlns:a16="http://schemas.microsoft.com/office/drawing/2014/main" id="{6CA97F05-0647-BA43-BBDA-3B973CDDDB03}"/>
              </a:ext>
            </a:extLst>
          </p:cNvPr>
          <p:cNvSpPr txBox="1">
            <a:spLocks/>
          </p:cNvSpPr>
          <p:nvPr/>
        </p:nvSpPr>
        <p:spPr>
          <a:xfrm>
            <a:off x="2555358" y="2682949"/>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endParaRPr lang="en-US" dirty="0">
              <a:solidFill>
                <a:schemeClr val="bg1"/>
              </a:solidFill>
            </a:endParaRPr>
          </a:p>
        </p:txBody>
      </p:sp>
      <p:sp>
        <p:nvSpPr>
          <p:cNvPr id="15" name="Content Placeholder 2">
            <a:extLst>
              <a:ext uri="{FF2B5EF4-FFF2-40B4-BE49-F238E27FC236}">
                <a16:creationId xmlns:a16="http://schemas.microsoft.com/office/drawing/2014/main" id="{3DC05566-F050-3F4D-806B-6C8B646BE353}"/>
              </a:ext>
            </a:extLst>
          </p:cNvPr>
          <p:cNvSpPr txBox="1">
            <a:spLocks/>
          </p:cNvSpPr>
          <p:nvPr/>
        </p:nvSpPr>
        <p:spPr>
          <a:xfrm>
            <a:off x="2555358" y="2661684"/>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r>
              <a:rPr lang="en-US" i="1" dirty="0">
                <a:solidFill>
                  <a:schemeClr val="bg1"/>
                </a:solidFill>
              </a:rPr>
              <a:t>README</a:t>
            </a:r>
          </a:p>
          <a:p>
            <a:pPr marL="0" indent="0" algn="ctr">
              <a:spcBef>
                <a:spcPts val="0"/>
              </a:spcBef>
              <a:buFont typeface="Wingdings" pitchFamily="2" charset="2"/>
              <a:buNone/>
            </a:pPr>
            <a:r>
              <a:rPr lang="en-US" i="1" dirty="0" err="1">
                <a:solidFill>
                  <a:schemeClr val="bg1"/>
                </a:solidFill>
              </a:rPr>
              <a:t>Alex.txt</a:t>
            </a:r>
            <a:endParaRPr lang="en-US" i="1" dirty="0">
              <a:solidFill>
                <a:schemeClr val="bg1"/>
              </a:solidFill>
            </a:endParaRPr>
          </a:p>
          <a:p>
            <a:pPr marL="0" indent="0" algn="ctr">
              <a:spcBef>
                <a:spcPts val="0"/>
              </a:spcBef>
              <a:buFont typeface="Wingdings" pitchFamily="2" charset="2"/>
              <a:buNone/>
            </a:pPr>
            <a:r>
              <a:rPr lang="en-US" i="1" dirty="0" err="1">
                <a:solidFill>
                  <a:schemeClr val="bg1"/>
                </a:solidFill>
              </a:rPr>
              <a:t>Eitan.txt</a:t>
            </a:r>
            <a:endParaRPr lang="en-US" i="1" dirty="0">
              <a:solidFill>
                <a:schemeClr val="bg1"/>
              </a:solidFill>
            </a:endParaRPr>
          </a:p>
          <a:p>
            <a:pPr marL="0" indent="0" algn="ctr">
              <a:spcBef>
                <a:spcPts val="0"/>
              </a:spcBef>
              <a:buFont typeface="Wingdings" pitchFamily="2" charset="2"/>
              <a:buNone/>
            </a:pPr>
            <a:r>
              <a:rPr lang="en-US" i="1" dirty="0" err="1">
                <a:solidFill>
                  <a:schemeClr val="bg1"/>
                </a:solidFill>
              </a:rPr>
              <a:t>Ellen.txt</a:t>
            </a:r>
            <a:endParaRPr lang="en-US" i="1" dirty="0">
              <a:solidFill>
                <a:schemeClr val="bg1"/>
              </a:solidFill>
            </a:endParaRPr>
          </a:p>
          <a:p>
            <a:pPr marL="0" indent="0" algn="ctr">
              <a:spcBef>
                <a:spcPts val="0"/>
              </a:spcBef>
              <a:buFont typeface="Wingdings" pitchFamily="2" charset="2"/>
              <a:buNone/>
            </a:pPr>
            <a:r>
              <a:rPr lang="en-US" i="1" dirty="0" err="1">
                <a:solidFill>
                  <a:schemeClr val="bg1"/>
                </a:solidFill>
              </a:rPr>
              <a:t>Kristina.txt</a:t>
            </a:r>
            <a:endParaRPr lang="en-US" i="1" dirty="0">
              <a:solidFill>
                <a:schemeClr val="bg1"/>
              </a:solidFill>
            </a:endParaRPr>
          </a:p>
          <a:p>
            <a:pPr marL="0" indent="0" algn="ctr">
              <a:spcBef>
                <a:spcPts val="0"/>
              </a:spcBef>
              <a:buFont typeface="Wingdings" pitchFamily="2" charset="2"/>
              <a:buNone/>
            </a:pPr>
            <a:r>
              <a:rPr lang="en-US" i="1" dirty="0" err="1">
                <a:solidFill>
                  <a:schemeClr val="bg1"/>
                </a:solidFill>
              </a:rPr>
              <a:t>Kyle.txt</a:t>
            </a:r>
            <a:endParaRPr lang="en-US" i="1" dirty="0">
              <a:solidFill>
                <a:schemeClr val="bg1"/>
              </a:solidFill>
            </a:endParaRPr>
          </a:p>
          <a:p>
            <a:pPr marL="0" indent="0" algn="ctr">
              <a:spcBef>
                <a:spcPts val="0"/>
              </a:spcBef>
              <a:buFont typeface="Wingdings" pitchFamily="2" charset="2"/>
              <a:buNone/>
            </a:pPr>
            <a:r>
              <a:rPr lang="en-US" i="1" dirty="0" err="1">
                <a:solidFill>
                  <a:schemeClr val="bg1"/>
                </a:solidFill>
              </a:rPr>
              <a:t>Yifan.txt</a:t>
            </a:r>
            <a:endParaRPr lang="en-US" i="1" dirty="0">
              <a:solidFill>
                <a:schemeClr val="bg1"/>
              </a:solidFill>
            </a:endParaRPr>
          </a:p>
        </p:txBody>
      </p:sp>
    </p:spTree>
    <p:extLst>
      <p:ext uri="{BB962C8B-B14F-4D97-AF65-F5344CB8AC3E}">
        <p14:creationId xmlns:p14="http://schemas.microsoft.com/office/powerpoint/2010/main" val="220459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F2F48-0F72-7143-96A9-84567C05B812}"/>
              </a:ext>
            </a:extLst>
          </p:cNvPr>
          <p:cNvSpPr>
            <a:spLocks noGrp="1"/>
          </p:cNvSpPr>
          <p:nvPr>
            <p:ph type="title"/>
          </p:nvPr>
        </p:nvSpPr>
        <p:spPr>
          <a:xfrm>
            <a:off x="84221" y="221527"/>
            <a:ext cx="7886700" cy="1325563"/>
          </a:xfrm>
        </p:spPr>
        <p:txBody>
          <a:bodyPr>
            <a:normAutofit/>
          </a:bodyPr>
          <a:lstStyle/>
          <a:p>
            <a:r>
              <a:rPr lang="en-US" dirty="0"/>
              <a:t>Current State</a:t>
            </a:r>
          </a:p>
        </p:txBody>
      </p:sp>
      <p:sp>
        <p:nvSpPr>
          <p:cNvPr id="4" name="Rectangle 3">
            <a:extLst>
              <a:ext uri="{FF2B5EF4-FFF2-40B4-BE49-F238E27FC236}">
                <a16:creationId xmlns:a16="http://schemas.microsoft.com/office/drawing/2014/main" id="{106866F6-174E-B746-AB10-A91F05F89681}"/>
              </a:ext>
            </a:extLst>
          </p:cNvPr>
          <p:cNvSpPr/>
          <p:nvPr/>
        </p:nvSpPr>
        <p:spPr>
          <a:xfrm>
            <a:off x="189649" y="1594884"/>
            <a:ext cx="1937713" cy="4869711"/>
          </a:xfrm>
          <a:prstGeom prst="rect">
            <a:avLst/>
          </a:prstGeom>
          <a:solidFill>
            <a:srgbClr val="032E60"/>
          </a:solidFill>
          <a:ln w="57150">
            <a:solidFill>
              <a:srgbClr val="FECE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343A63B-6771-E64B-9713-728A7D762E84}"/>
              </a:ext>
            </a:extLst>
          </p:cNvPr>
          <p:cNvSpPr/>
          <p:nvPr/>
        </p:nvSpPr>
        <p:spPr>
          <a:xfrm>
            <a:off x="6932427" y="1637414"/>
            <a:ext cx="1935427" cy="4873752"/>
          </a:xfrm>
          <a:prstGeom prst="rect">
            <a:avLst/>
          </a:prstGeom>
          <a:solidFill>
            <a:srgbClr val="FECE31"/>
          </a:solidFill>
          <a:ln w="57150">
            <a:solidFill>
              <a:srgbClr val="032E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2E60"/>
              </a:solidFill>
            </a:endParaRPr>
          </a:p>
        </p:txBody>
      </p:sp>
      <p:sp>
        <p:nvSpPr>
          <p:cNvPr id="6" name="Rectangle 5">
            <a:extLst>
              <a:ext uri="{FF2B5EF4-FFF2-40B4-BE49-F238E27FC236}">
                <a16:creationId xmlns:a16="http://schemas.microsoft.com/office/drawing/2014/main" id="{165539D3-DFC5-834C-B972-C4510BA6CA4D}"/>
              </a:ext>
            </a:extLst>
          </p:cNvPr>
          <p:cNvSpPr/>
          <p:nvPr/>
        </p:nvSpPr>
        <p:spPr>
          <a:xfrm>
            <a:off x="2487308" y="1594884"/>
            <a:ext cx="1938528" cy="4901184"/>
          </a:xfrm>
          <a:prstGeom prst="rect">
            <a:avLst/>
          </a:prstGeom>
          <a:solidFill>
            <a:srgbClr val="7030A0"/>
          </a:solidFill>
          <a:ln w="57150">
            <a:solidFill>
              <a:srgbClr val="D3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B442AB3-4B8F-6E43-ADE2-3C4A973D8855}"/>
              </a:ext>
            </a:extLst>
          </p:cNvPr>
          <p:cNvSpPr/>
          <p:nvPr/>
        </p:nvSpPr>
        <p:spPr>
          <a:xfrm>
            <a:off x="4720856" y="1616149"/>
            <a:ext cx="1938528" cy="4873752"/>
          </a:xfrm>
          <a:prstGeom prst="rect">
            <a:avLst/>
          </a:prstGeom>
          <a:solidFill>
            <a:srgbClr val="00682B"/>
          </a:solid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63F8D78E-4CDE-AC41-BAC8-7C37F802829F}"/>
              </a:ext>
            </a:extLst>
          </p:cNvPr>
          <p:cNvSpPr>
            <a:spLocks noGrp="1"/>
          </p:cNvSpPr>
          <p:nvPr>
            <p:ph idx="1"/>
          </p:nvPr>
        </p:nvSpPr>
        <p:spPr>
          <a:xfrm>
            <a:off x="233916" y="2658139"/>
            <a:ext cx="1871330" cy="3806456"/>
          </a:xfrm>
        </p:spPr>
        <p:txBody>
          <a:bodyPr anchor="ctr">
            <a:normAutofit/>
          </a:bodyPr>
          <a:lstStyle/>
          <a:p>
            <a:pPr marL="0" indent="0" algn="ctr">
              <a:spcBef>
                <a:spcPts val="0"/>
              </a:spcBef>
              <a:buNone/>
            </a:pPr>
            <a:r>
              <a:rPr lang="en-US" dirty="0">
                <a:solidFill>
                  <a:schemeClr val="bg1"/>
                </a:solidFill>
              </a:rPr>
              <a:t>README</a:t>
            </a:r>
          </a:p>
          <a:p>
            <a:pPr marL="0" indent="0" algn="ctr">
              <a:spcBef>
                <a:spcPts val="0"/>
              </a:spcBef>
              <a:buNone/>
            </a:pPr>
            <a:r>
              <a:rPr lang="en-US" dirty="0" err="1">
                <a:solidFill>
                  <a:schemeClr val="bg1"/>
                </a:solidFill>
              </a:rPr>
              <a:t>Alex.txt</a:t>
            </a:r>
            <a:endParaRPr lang="en-US" dirty="0">
              <a:solidFill>
                <a:schemeClr val="bg1"/>
              </a:solidFill>
            </a:endParaRPr>
          </a:p>
          <a:p>
            <a:pPr marL="0" indent="0" algn="ctr">
              <a:spcBef>
                <a:spcPts val="0"/>
              </a:spcBef>
              <a:buNone/>
            </a:pPr>
            <a:r>
              <a:rPr lang="en-US" dirty="0" err="1">
                <a:solidFill>
                  <a:schemeClr val="bg1"/>
                </a:solidFill>
              </a:rPr>
              <a:t>Eitan.txt</a:t>
            </a:r>
            <a:endParaRPr lang="en-US" dirty="0">
              <a:solidFill>
                <a:schemeClr val="bg1"/>
              </a:solidFill>
            </a:endParaRPr>
          </a:p>
          <a:p>
            <a:pPr marL="0" indent="0" algn="ctr">
              <a:spcBef>
                <a:spcPts val="0"/>
              </a:spcBef>
              <a:buNone/>
            </a:pPr>
            <a:r>
              <a:rPr lang="en-US" dirty="0" err="1">
                <a:solidFill>
                  <a:schemeClr val="bg1"/>
                </a:solidFill>
              </a:rPr>
              <a:t>Kristina.txt</a:t>
            </a:r>
            <a:endParaRPr lang="en-US" dirty="0">
              <a:solidFill>
                <a:schemeClr val="bg1"/>
              </a:solidFill>
            </a:endParaRPr>
          </a:p>
          <a:p>
            <a:pPr marL="0" indent="0" algn="ctr">
              <a:spcBef>
                <a:spcPts val="0"/>
              </a:spcBef>
              <a:buNone/>
            </a:pPr>
            <a:r>
              <a:rPr lang="en-US" dirty="0" err="1">
                <a:solidFill>
                  <a:schemeClr val="bg1"/>
                </a:solidFill>
              </a:rPr>
              <a:t>Kyle.txt</a:t>
            </a:r>
            <a:endParaRPr lang="en-US" dirty="0">
              <a:solidFill>
                <a:schemeClr val="bg1"/>
              </a:solidFill>
            </a:endParaRPr>
          </a:p>
          <a:p>
            <a:pPr marL="0" indent="0" algn="ctr">
              <a:spcBef>
                <a:spcPts val="0"/>
              </a:spcBef>
              <a:buNone/>
            </a:pPr>
            <a:r>
              <a:rPr lang="en-US" dirty="0" err="1">
                <a:solidFill>
                  <a:schemeClr val="bg1"/>
                </a:solidFill>
              </a:rPr>
              <a:t>Yifan.txt</a:t>
            </a:r>
            <a:endParaRPr lang="en-US" dirty="0">
              <a:solidFill>
                <a:schemeClr val="bg1"/>
              </a:solidFill>
            </a:endParaRPr>
          </a:p>
        </p:txBody>
      </p:sp>
      <p:sp>
        <p:nvSpPr>
          <p:cNvPr id="8" name="Content Placeholder 2">
            <a:extLst>
              <a:ext uri="{FF2B5EF4-FFF2-40B4-BE49-F238E27FC236}">
                <a16:creationId xmlns:a16="http://schemas.microsoft.com/office/drawing/2014/main" id="{A70300B1-3E9C-B944-87E8-E0FC942C97F6}"/>
              </a:ext>
            </a:extLst>
          </p:cNvPr>
          <p:cNvSpPr txBox="1">
            <a:spLocks/>
          </p:cNvSpPr>
          <p:nvPr/>
        </p:nvSpPr>
        <p:spPr>
          <a:xfrm>
            <a:off x="6953692" y="2636875"/>
            <a:ext cx="1903139" cy="389151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r>
              <a:rPr lang="en-US" dirty="0">
                <a:solidFill>
                  <a:srgbClr val="032E60"/>
                </a:solidFill>
              </a:rPr>
              <a:t>README</a:t>
            </a:r>
          </a:p>
          <a:p>
            <a:pPr marL="0" indent="0" algn="ctr">
              <a:spcBef>
                <a:spcPts val="0"/>
              </a:spcBef>
              <a:buNone/>
            </a:pPr>
            <a:r>
              <a:rPr lang="en-US" dirty="0" err="1">
                <a:solidFill>
                  <a:srgbClr val="032E60"/>
                </a:solidFill>
              </a:rPr>
              <a:t>Alex.txt</a:t>
            </a:r>
            <a:endParaRPr lang="en-US" dirty="0">
              <a:solidFill>
                <a:srgbClr val="032E60"/>
              </a:solidFill>
            </a:endParaRPr>
          </a:p>
          <a:p>
            <a:pPr marL="0" indent="0" algn="ctr">
              <a:spcBef>
                <a:spcPts val="0"/>
              </a:spcBef>
              <a:buNone/>
            </a:pPr>
            <a:r>
              <a:rPr lang="en-US" dirty="0" err="1">
                <a:solidFill>
                  <a:srgbClr val="032E60"/>
                </a:solidFill>
              </a:rPr>
              <a:t>Eitan.txt</a:t>
            </a:r>
            <a:endParaRPr lang="en-US" dirty="0">
              <a:solidFill>
                <a:srgbClr val="032E60"/>
              </a:solidFill>
            </a:endParaRPr>
          </a:p>
          <a:p>
            <a:pPr marL="0" indent="0" algn="ctr">
              <a:spcBef>
                <a:spcPts val="0"/>
              </a:spcBef>
              <a:buNone/>
            </a:pPr>
            <a:r>
              <a:rPr lang="en-US" dirty="0" err="1">
                <a:solidFill>
                  <a:srgbClr val="032E60"/>
                </a:solidFill>
              </a:rPr>
              <a:t>Ellen.txt</a:t>
            </a:r>
            <a:endParaRPr lang="en-US" dirty="0">
              <a:solidFill>
                <a:srgbClr val="032E60"/>
              </a:solidFill>
            </a:endParaRPr>
          </a:p>
          <a:p>
            <a:pPr marL="0" indent="0" algn="ctr">
              <a:spcBef>
                <a:spcPts val="0"/>
              </a:spcBef>
              <a:buNone/>
            </a:pPr>
            <a:r>
              <a:rPr lang="en-US" dirty="0" err="1">
                <a:solidFill>
                  <a:srgbClr val="032E60"/>
                </a:solidFill>
              </a:rPr>
              <a:t>Kristina.txt</a:t>
            </a:r>
            <a:endParaRPr lang="en-US" dirty="0">
              <a:solidFill>
                <a:srgbClr val="032E60"/>
              </a:solidFill>
            </a:endParaRPr>
          </a:p>
          <a:p>
            <a:pPr marL="0" indent="0" algn="ctr">
              <a:spcBef>
                <a:spcPts val="0"/>
              </a:spcBef>
              <a:buNone/>
            </a:pPr>
            <a:r>
              <a:rPr lang="en-US" dirty="0" err="1">
                <a:solidFill>
                  <a:srgbClr val="032E60"/>
                </a:solidFill>
              </a:rPr>
              <a:t>Kyle.txt</a:t>
            </a:r>
            <a:endParaRPr lang="en-US" dirty="0">
              <a:solidFill>
                <a:srgbClr val="032E60"/>
              </a:solidFill>
            </a:endParaRPr>
          </a:p>
          <a:p>
            <a:pPr marL="0" indent="0" algn="ctr">
              <a:spcBef>
                <a:spcPts val="0"/>
              </a:spcBef>
              <a:buNone/>
            </a:pPr>
            <a:r>
              <a:rPr lang="en-US" dirty="0" err="1">
                <a:solidFill>
                  <a:srgbClr val="032E60"/>
                </a:solidFill>
              </a:rPr>
              <a:t>Yifan.txt</a:t>
            </a:r>
            <a:endParaRPr lang="en-US" dirty="0">
              <a:solidFill>
                <a:srgbClr val="032E60"/>
              </a:solidFill>
            </a:endParaRPr>
          </a:p>
        </p:txBody>
      </p:sp>
      <p:sp>
        <p:nvSpPr>
          <p:cNvPr id="9" name="Content Placeholder 2">
            <a:extLst>
              <a:ext uri="{FF2B5EF4-FFF2-40B4-BE49-F238E27FC236}">
                <a16:creationId xmlns:a16="http://schemas.microsoft.com/office/drawing/2014/main" id="{577A82F3-5DF7-C34C-8FDE-E0FB814C405C}"/>
              </a:ext>
            </a:extLst>
          </p:cNvPr>
          <p:cNvSpPr txBox="1">
            <a:spLocks/>
          </p:cNvSpPr>
          <p:nvPr/>
        </p:nvSpPr>
        <p:spPr>
          <a:xfrm>
            <a:off x="2509284" y="1570574"/>
            <a:ext cx="1701210" cy="113009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3200" i="1" dirty="0">
                <a:solidFill>
                  <a:schemeClr val="bg1"/>
                </a:solidFill>
              </a:rPr>
              <a:t>Index/</a:t>
            </a:r>
          </a:p>
          <a:p>
            <a:pPr marL="0" indent="0">
              <a:lnSpc>
                <a:spcPct val="100000"/>
              </a:lnSpc>
              <a:spcBef>
                <a:spcPts val="0"/>
              </a:spcBef>
              <a:buFont typeface="Wingdings" pitchFamily="2" charset="2"/>
              <a:buNone/>
            </a:pPr>
            <a:r>
              <a:rPr lang="en-US" sz="3200" i="1" dirty="0">
                <a:solidFill>
                  <a:schemeClr val="bg1"/>
                </a:solidFill>
              </a:rPr>
              <a:t>Stage</a:t>
            </a:r>
            <a:r>
              <a:rPr lang="en-US" dirty="0">
                <a:solidFill>
                  <a:schemeClr val="bg1"/>
                </a:solidFill>
              </a:rPr>
              <a:t> </a:t>
            </a:r>
          </a:p>
        </p:txBody>
      </p:sp>
      <p:sp>
        <p:nvSpPr>
          <p:cNvPr id="11" name="Content Placeholder 2">
            <a:extLst>
              <a:ext uri="{FF2B5EF4-FFF2-40B4-BE49-F238E27FC236}">
                <a16:creationId xmlns:a16="http://schemas.microsoft.com/office/drawing/2014/main" id="{183680EC-BB1B-B648-ADC1-F2FB8839B88A}"/>
              </a:ext>
            </a:extLst>
          </p:cNvPr>
          <p:cNvSpPr txBox="1">
            <a:spLocks/>
          </p:cNvSpPr>
          <p:nvPr/>
        </p:nvSpPr>
        <p:spPr>
          <a:xfrm>
            <a:off x="4759935" y="1571009"/>
            <a:ext cx="1725925" cy="1129661"/>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3200" i="1" dirty="0">
                <a:solidFill>
                  <a:schemeClr val="bg1"/>
                </a:solidFill>
              </a:rPr>
              <a:t>Local Repo</a:t>
            </a:r>
            <a:endParaRPr lang="en-US" sz="2400" i="1" dirty="0">
              <a:solidFill>
                <a:schemeClr val="bg1"/>
              </a:solidFill>
            </a:endParaRPr>
          </a:p>
        </p:txBody>
      </p:sp>
      <p:sp>
        <p:nvSpPr>
          <p:cNvPr id="23" name="Content Placeholder 2">
            <a:extLst>
              <a:ext uri="{FF2B5EF4-FFF2-40B4-BE49-F238E27FC236}">
                <a16:creationId xmlns:a16="http://schemas.microsoft.com/office/drawing/2014/main" id="{1231C71F-8D1E-8743-93F4-B48001F79F66}"/>
              </a:ext>
            </a:extLst>
          </p:cNvPr>
          <p:cNvSpPr txBox="1">
            <a:spLocks/>
          </p:cNvSpPr>
          <p:nvPr/>
        </p:nvSpPr>
        <p:spPr>
          <a:xfrm>
            <a:off x="199406" y="1644948"/>
            <a:ext cx="1863310" cy="1022683"/>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Wingdings" pitchFamily="2" charset="2"/>
              <a:buNone/>
            </a:pPr>
            <a:r>
              <a:rPr lang="en-US" sz="3200" i="1" dirty="0">
                <a:solidFill>
                  <a:schemeClr val="bg1"/>
                </a:solidFill>
              </a:rPr>
              <a:t>Working Tree</a:t>
            </a:r>
          </a:p>
        </p:txBody>
      </p:sp>
      <p:sp>
        <p:nvSpPr>
          <p:cNvPr id="24" name="Content Placeholder 2">
            <a:extLst>
              <a:ext uri="{FF2B5EF4-FFF2-40B4-BE49-F238E27FC236}">
                <a16:creationId xmlns:a16="http://schemas.microsoft.com/office/drawing/2014/main" id="{6C413845-2C7B-C848-BAA2-D939013427E1}"/>
              </a:ext>
            </a:extLst>
          </p:cNvPr>
          <p:cNvSpPr txBox="1">
            <a:spLocks/>
          </p:cNvSpPr>
          <p:nvPr/>
        </p:nvSpPr>
        <p:spPr>
          <a:xfrm>
            <a:off x="7021186" y="1697535"/>
            <a:ext cx="2122814" cy="882316"/>
          </a:xfrm>
          <a:prstGeom prst="rect">
            <a:avLst/>
          </a:prstGeom>
        </p:spPr>
        <p:txBody>
          <a:bodyPr vert="horz" lIns="91440" tIns="45720" rIns="91440" bIns="45720" rtlCol="0" anchor="ctr">
            <a:normAutofit fontScale="92500" lnSpcReduction="10000"/>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itchFamily="2" charset="2"/>
              <a:buNone/>
            </a:pPr>
            <a:r>
              <a:rPr lang="en-US" sz="3300" i="1" dirty="0">
                <a:solidFill>
                  <a:srgbClr val="032E60"/>
                </a:solidFill>
              </a:rPr>
              <a:t>Remote Repo</a:t>
            </a:r>
            <a:endParaRPr lang="en-US" sz="2400" i="1" dirty="0">
              <a:solidFill>
                <a:srgbClr val="032E60"/>
              </a:solidFill>
            </a:endParaRPr>
          </a:p>
        </p:txBody>
      </p:sp>
      <p:sp>
        <p:nvSpPr>
          <p:cNvPr id="25" name="Content Placeholder 2">
            <a:extLst>
              <a:ext uri="{FF2B5EF4-FFF2-40B4-BE49-F238E27FC236}">
                <a16:creationId xmlns:a16="http://schemas.microsoft.com/office/drawing/2014/main" id="{0B73202A-8CFE-5F43-B917-50C6B35E39B7}"/>
              </a:ext>
            </a:extLst>
          </p:cNvPr>
          <p:cNvSpPr txBox="1">
            <a:spLocks/>
          </p:cNvSpPr>
          <p:nvPr/>
        </p:nvSpPr>
        <p:spPr>
          <a:xfrm>
            <a:off x="4745664" y="2661683"/>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r>
              <a:rPr lang="en-US" dirty="0">
                <a:solidFill>
                  <a:schemeClr val="bg1"/>
                </a:solidFill>
              </a:rPr>
              <a:t>README</a:t>
            </a:r>
          </a:p>
          <a:p>
            <a:pPr marL="0" indent="0" algn="ctr">
              <a:spcBef>
                <a:spcPts val="0"/>
              </a:spcBef>
              <a:buNone/>
            </a:pPr>
            <a:r>
              <a:rPr lang="en-US" dirty="0" err="1">
                <a:solidFill>
                  <a:schemeClr val="bg1"/>
                </a:solidFill>
              </a:rPr>
              <a:t>Alex.txt</a:t>
            </a:r>
            <a:endParaRPr lang="en-US" dirty="0">
              <a:solidFill>
                <a:schemeClr val="bg1"/>
              </a:solidFill>
            </a:endParaRPr>
          </a:p>
          <a:p>
            <a:pPr marL="0" indent="0" algn="ctr">
              <a:spcBef>
                <a:spcPts val="0"/>
              </a:spcBef>
              <a:buNone/>
            </a:pPr>
            <a:r>
              <a:rPr lang="en-US" dirty="0" err="1">
                <a:solidFill>
                  <a:schemeClr val="bg1"/>
                </a:solidFill>
              </a:rPr>
              <a:t>Eitan.txt</a:t>
            </a:r>
            <a:endParaRPr lang="en-US" dirty="0">
              <a:solidFill>
                <a:schemeClr val="bg1"/>
              </a:solidFill>
            </a:endParaRPr>
          </a:p>
          <a:p>
            <a:pPr marL="0" indent="0" algn="ctr">
              <a:spcBef>
                <a:spcPts val="0"/>
              </a:spcBef>
              <a:buNone/>
            </a:pPr>
            <a:r>
              <a:rPr lang="en-US" dirty="0" err="1">
                <a:solidFill>
                  <a:schemeClr val="bg1"/>
                </a:solidFill>
              </a:rPr>
              <a:t>Ellen.txt</a:t>
            </a:r>
            <a:endParaRPr lang="en-US" dirty="0">
              <a:solidFill>
                <a:schemeClr val="bg1"/>
              </a:solidFill>
            </a:endParaRPr>
          </a:p>
          <a:p>
            <a:pPr marL="0" indent="0" algn="ctr">
              <a:spcBef>
                <a:spcPts val="0"/>
              </a:spcBef>
              <a:buNone/>
            </a:pPr>
            <a:r>
              <a:rPr lang="en-US" dirty="0" err="1">
                <a:solidFill>
                  <a:schemeClr val="bg1"/>
                </a:solidFill>
              </a:rPr>
              <a:t>Kristina.txt</a:t>
            </a:r>
            <a:endParaRPr lang="en-US" dirty="0">
              <a:solidFill>
                <a:schemeClr val="bg1"/>
              </a:solidFill>
            </a:endParaRPr>
          </a:p>
          <a:p>
            <a:pPr marL="0" indent="0" algn="ctr">
              <a:spcBef>
                <a:spcPts val="0"/>
              </a:spcBef>
              <a:buNone/>
            </a:pPr>
            <a:r>
              <a:rPr lang="en-US" dirty="0" err="1">
                <a:solidFill>
                  <a:schemeClr val="bg1"/>
                </a:solidFill>
              </a:rPr>
              <a:t>Kyle.txt</a:t>
            </a:r>
            <a:endParaRPr lang="en-US" dirty="0">
              <a:solidFill>
                <a:schemeClr val="bg1"/>
              </a:solidFill>
            </a:endParaRPr>
          </a:p>
          <a:p>
            <a:pPr marL="0" indent="0" algn="ctr">
              <a:spcBef>
                <a:spcPts val="0"/>
              </a:spcBef>
              <a:buNone/>
            </a:pPr>
            <a:r>
              <a:rPr lang="en-US" dirty="0" err="1">
                <a:solidFill>
                  <a:schemeClr val="bg1"/>
                </a:solidFill>
              </a:rPr>
              <a:t>Yifan.txt</a:t>
            </a:r>
            <a:endParaRPr lang="en-US" dirty="0">
              <a:solidFill>
                <a:schemeClr val="bg1"/>
              </a:solidFill>
            </a:endParaRPr>
          </a:p>
        </p:txBody>
      </p:sp>
      <p:sp>
        <p:nvSpPr>
          <p:cNvPr id="14" name="Content Placeholder 2">
            <a:extLst>
              <a:ext uri="{FF2B5EF4-FFF2-40B4-BE49-F238E27FC236}">
                <a16:creationId xmlns:a16="http://schemas.microsoft.com/office/drawing/2014/main" id="{6CA97F05-0647-BA43-BBDA-3B973CDDDB03}"/>
              </a:ext>
            </a:extLst>
          </p:cNvPr>
          <p:cNvSpPr txBox="1">
            <a:spLocks/>
          </p:cNvSpPr>
          <p:nvPr/>
        </p:nvSpPr>
        <p:spPr>
          <a:xfrm>
            <a:off x="2555358" y="2682949"/>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endParaRPr lang="en-US" dirty="0">
              <a:solidFill>
                <a:schemeClr val="bg1"/>
              </a:solidFill>
            </a:endParaRPr>
          </a:p>
        </p:txBody>
      </p:sp>
      <p:sp>
        <p:nvSpPr>
          <p:cNvPr id="15" name="Content Placeholder 2">
            <a:extLst>
              <a:ext uri="{FF2B5EF4-FFF2-40B4-BE49-F238E27FC236}">
                <a16:creationId xmlns:a16="http://schemas.microsoft.com/office/drawing/2014/main" id="{3DC05566-F050-3F4D-806B-6C8B646BE353}"/>
              </a:ext>
            </a:extLst>
          </p:cNvPr>
          <p:cNvSpPr txBox="1">
            <a:spLocks/>
          </p:cNvSpPr>
          <p:nvPr/>
        </p:nvSpPr>
        <p:spPr>
          <a:xfrm>
            <a:off x="2555358" y="2661684"/>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sz="2600" dirty="0" err="1">
                <a:solidFill>
                  <a:schemeClr val="bg1"/>
                </a:solidFill>
              </a:rPr>
              <a:t>rm</a:t>
            </a:r>
            <a:r>
              <a:rPr lang="en-US" sz="2600" dirty="0">
                <a:solidFill>
                  <a:schemeClr val="bg1"/>
                </a:solidFill>
              </a:rPr>
              <a:t> </a:t>
            </a:r>
            <a:r>
              <a:rPr lang="en-US" sz="2600" dirty="0" err="1">
                <a:solidFill>
                  <a:schemeClr val="bg1"/>
                </a:solidFill>
              </a:rPr>
              <a:t>Ellen.txt</a:t>
            </a:r>
            <a:endParaRPr lang="en-US" sz="2600" i="1" dirty="0">
              <a:solidFill>
                <a:schemeClr val="bg1"/>
              </a:solidFill>
            </a:endParaRPr>
          </a:p>
          <a:p>
            <a:pPr marL="0" indent="0" algn="ctr">
              <a:spcBef>
                <a:spcPts val="0"/>
              </a:spcBef>
              <a:buFont typeface="Wingdings" pitchFamily="2" charset="2"/>
              <a:buNone/>
            </a:pPr>
            <a:endParaRPr lang="en-US" i="1" dirty="0">
              <a:solidFill>
                <a:schemeClr val="bg1"/>
              </a:solidFill>
            </a:endParaRPr>
          </a:p>
          <a:p>
            <a:pPr marL="0" indent="0" algn="ctr">
              <a:spcBef>
                <a:spcPts val="0"/>
              </a:spcBef>
              <a:buFont typeface="Wingdings" pitchFamily="2" charset="2"/>
              <a:buNone/>
            </a:pPr>
            <a:r>
              <a:rPr lang="en-US" i="1" dirty="0">
                <a:solidFill>
                  <a:schemeClr val="bg1"/>
                </a:solidFill>
              </a:rPr>
              <a:t>README</a:t>
            </a:r>
          </a:p>
          <a:p>
            <a:pPr marL="0" indent="0" algn="ctr">
              <a:spcBef>
                <a:spcPts val="0"/>
              </a:spcBef>
              <a:buFont typeface="Wingdings" pitchFamily="2" charset="2"/>
              <a:buNone/>
            </a:pPr>
            <a:r>
              <a:rPr lang="en-US" i="1" dirty="0" err="1">
                <a:solidFill>
                  <a:schemeClr val="bg1"/>
                </a:solidFill>
              </a:rPr>
              <a:t>Alex.txt</a:t>
            </a:r>
            <a:endParaRPr lang="en-US" i="1" dirty="0">
              <a:solidFill>
                <a:schemeClr val="bg1"/>
              </a:solidFill>
            </a:endParaRPr>
          </a:p>
          <a:p>
            <a:pPr marL="0" indent="0" algn="ctr">
              <a:spcBef>
                <a:spcPts val="0"/>
              </a:spcBef>
              <a:buFont typeface="Wingdings" pitchFamily="2" charset="2"/>
              <a:buNone/>
            </a:pPr>
            <a:r>
              <a:rPr lang="en-US" i="1" dirty="0" err="1">
                <a:solidFill>
                  <a:schemeClr val="bg1"/>
                </a:solidFill>
              </a:rPr>
              <a:t>Eitan.txt</a:t>
            </a:r>
            <a:endParaRPr lang="en-US" i="1" dirty="0">
              <a:solidFill>
                <a:schemeClr val="bg1"/>
              </a:solidFill>
            </a:endParaRPr>
          </a:p>
          <a:p>
            <a:pPr marL="0" indent="0" algn="ctr">
              <a:spcBef>
                <a:spcPts val="0"/>
              </a:spcBef>
              <a:buFont typeface="Wingdings" pitchFamily="2" charset="2"/>
              <a:buNone/>
            </a:pPr>
            <a:r>
              <a:rPr lang="en-US" i="1" dirty="0" err="1">
                <a:solidFill>
                  <a:schemeClr val="bg1"/>
                </a:solidFill>
              </a:rPr>
              <a:t>Kristina.txt</a:t>
            </a:r>
            <a:endParaRPr lang="en-US" i="1" dirty="0">
              <a:solidFill>
                <a:schemeClr val="bg1"/>
              </a:solidFill>
            </a:endParaRPr>
          </a:p>
          <a:p>
            <a:pPr marL="0" indent="0" algn="ctr">
              <a:spcBef>
                <a:spcPts val="0"/>
              </a:spcBef>
              <a:buFont typeface="Wingdings" pitchFamily="2" charset="2"/>
              <a:buNone/>
            </a:pPr>
            <a:r>
              <a:rPr lang="en-US" i="1" dirty="0" err="1">
                <a:solidFill>
                  <a:schemeClr val="bg1"/>
                </a:solidFill>
              </a:rPr>
              <a:t>Kyle.txt</a:t>
            </a:r>
            <a:endParaRPr lang="en-US" i="1" dirty="0">
              <a:solidFill>
                <a:schemeClr val="bg1"/>
              </a:solidFill>
            </a:endParaRPr>
          </a:p>
          <a:p>
            <a:pPr marL="0" indent="0" algn="ctr">
              <a:spcBef>
                <a:spcPts val="0"/>
              </a:spcBef>
              <a:buFont typeface="Wingdings" pitchFamily="2" charset="2"/>
              <a:buNone/>
            </a:pPr>
            <a:r>
              <a:rPr lang="en-US" i="1" dirty="0" err="1">
                <a:solidFill>
                  <a:schemeClr val="bg1"/>
                </a:solidFill>
              </a:rPr>
              <a:t>Yifan.txt</a:t>
            </a:r>
            <a:endParaRPr lang="en-US" i="1" dirty="0">
              <a:solidFill>
                <a:schemeClr val="bg1"/>
              </a:solidFill>
            </a:endParaRPr>
          </a:p>
        </p:txBody>
      </p:sp>
    </p:spTree>
    <p:extLst>
      <p:ext uri="{BB962C8B-B14F-4D97-AF65-F5344CB8AC3E}">
        <p14:creationId xmlns:p14="http://schemas.microsoft.com/office/powerpoint/2010/main" val="965237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Arrow Connector 35">
            <a:extLst>
              <a:ext uri="{FF2B5EF4-FFF2-40B4-BE49-F238E27FC236}">
                <a16:creationId xmlns:a16="http://schemas.microsoft.com/office/drawing/2014/main" id="{446B8E6E-D8D5-4441-A17A-F5CAB77A1954}"/>
              </a:ext>
            </a:extLst>
          </p:cNvPr>
          <p:cNvCxnSpPr>
            <a:cxnSpLocks noChangeAspect="1"/>
          </p:cNvCxnSpPr>
          <p:nvPr/>
        </p:nvCxnSpPr>
        <p:spPr>
          <a:xfrm>
            <a:off x="5231655" y="5195974"/>
            <a:ext cx="557784" cy="54864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8BDB396-DED5-A84B-B7F4-F1EE785AA0EC}"/>
              </a:ext>
            </a:extLst>
          </p:cNvPr>
          <p:cNvCxnSpPr>
            <a:cxnSpLocks noChangeAspect="1"/>
          </p:cNvCxnSpPr>
          <p:nvPr/>
        </p:nvCxnSpPr>
        <p:spPr>
          <a:xfrm>
            <a:off x="3333408" y="3669530"/>
            <a:ext cx="557784" cy="54864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E428FE0-DFD5-0A40-BE3B-AE5243000735}"/>
              </a:ext>
            </a:extLst>
          </p:cNvPr>
          <p:cNvCxnSpPr>
            <a:cxnSpLocks noChangeAspect="1"/>
          </p:cNvCxnSpPr>
          <p:nvPr/>
        </p:nvCxnSpPr>
        <p:spPr>
          <a:xfrm>
            <a:off x="1907791" y="2162891"/>
            <a:ext cx="557784" cy="54864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F556CB3-8883-194B-BF1C-3614D86127E3}"/>
              </a:ext>
            </a:extLst>
          </p:cNvPr>
          <p:cNvCxnSpPr>
            <a:cxnSpLocks noChangeAspect="1"/>
          </p:cNvCxnSpPr>
          <p:nvPr/>
        </p:nvCxnSpPr>
        <p:spPr>
          <a:xfrm>
            <a:off x="3681460" y="3633179"/>
            <a:ext cx="557784" cy="5486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803F802-252C-BE40-BFC1-873509470004}"/>
              </a:ext>
            </a:extLst>
          </p:cNvPr>
          <p:cNvCxnSpPr>
            <a:cxnSpLocks noChangeAspect="1"/>
          </p:cNvCxnSpPr>
          <p:nvPr/>
        </p:nvCxnSpPr>
        <p:spPr>
          <a:xfrm>
            <a:off x="5578643" y="5169567"/>
            <a:ext cx="557784" cy="5486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FC4FC3C-CC1C-C049-B021-1A9E25F35EF6}"/>
              </a:ext>
            </a:extLst>
          </p:cNvPr>
          <p:cNvCxnSpPr>
            <a:cxnSpLocks noChangeAspect="1"/>
          </p:cNvCxnSpPr>
          <p:nvPr/>
        </p:nvCxnSpPr>
        <p:spPr>
          <a:xfrm>
            <a:off x="2264678" y="2126238"/>
            <a:ext cx="557784" cy="5486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67F2F48-0F72-7143-96A9-84567C05B812}"/>
              </a:ext>
            </a:extLst>
          </p:cNvPr>
          <p:cNvSpPr>
            <a:spLocks noGrp="1"/>
          </p:cNvSpPr>
          <p:nvPr>
            <p:ph type="title"/>
          </p:nvPr>
        </p:nvSpPr>
        <p:spPr>
          <a:xfrm>
            <a:off x="84221" y="221527"/>
            <a:ext cx="7886700" cy="1325563"/>
          </a:xfrm>
        </p:spPr>
        <p:txBody>
          <a:bodyPr>
            <a:normAutofit/>
          </a:bodyPr>
          <a:lstStyle/>
          <a:p>
            <a:r>
              <a:rPr lang="en-US" sz="4100" dirty="0"/>
              <a:t>Basic Setup with a Remote Repo</a:t>
            </a:r>
          </a:p>
        </p:txBody>
      </p:sp>
      <p:sp>
        <p:nvSpPr>
          <p:cNvPr id="4" name="Rectangle 3">
            <a:extLst>
              <a:ext uri="{FF2B5EF4-FFF2-40B4-BE49-F238E27FC236}">
                <a16:creationId xmlns:a16="http://schemas.microsoft.com/office/drawing/2014/main" id="{106866F6-174E-B746-AB10-A91F05F89681}"/>
              </a:ext>
            </a:extLst>
          </p:cNvPr>
          <p:cNvSpPr/>
          <p:nvPr/>
        </p:nvSpPr>
        <p:spPr>
          <a:xfrm>
            <a:off x="147119" y="1212754"/>
            <a:ext cx="3337560" cy="914400"/>
          </a:xfrm>
          <a:prstGeom prst="rect">
            <a:avLst/>
          </a:prstGeom>
          <a:solidFill>
            <a:srgbClr val="032E60"/>
          </a:solidFill>
          <a:ln w="57150">
            <a:solidFill>
              <a:srgbClr val="FECE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343A63B-6771-E64B-9713-728A7D762E84}"/>
              </a:ext>
            </a:extLst>
          </p:cNvPr>
          <p:cNvSpPr/>
          <p:nvPr/>
        </p:nvSpPr>
        <p:spPr>
          <a:xfrm>
            <a:off x="5104993" y="5767951"/>
            <a:ext cx="3337560" cy="914400"/>
          </a:xfrm>
          <a:prstGeom prst="rect">
            <a:avLst/>
          </a:prstGeom>
          <a:solidFill>
            <a:srgbClr val="FECE31"/>
          </a:solidFill>
          <a:ln w="57150">
            <a:solidFill>
              <a:srgbClr val="032E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2E60"/>
              </a:solidFill>
            </a:endParaRPr>
          </a:p>
        </p:txBody>
      </p:sp>
      <p:sp>
        <p:nvSpPr>
          <p:cNvPr id="6" name="Rectangle 5">
            <a:extLst>
              <a:ext uri="{FF2B5EF4-FFF2-40B4-BE49-F238E27FC236}">
                <a16:creationId xmlns:a16="http://schemas.microsoft.com/office/drawing/2014/main" id="{165539D3-DFC5-834C-B972-C4510BA6CA4D}"/>
              </a:ext>
            </a:extLst>
          </p:cNvPr>
          <p:cNvSpPr/>
          <p:nvPr/>
        </p:nvSpPr>
        <p:spPr>
          <a:xfrm>
            <a:off x="1680512" y="2720609"/>
            <a:ext cx="3336758" cy="914400"/>
          </a:xfrm>
          <a:prstGeom prst="rect">
            <a:avLst/>
          </a:prstGeom>
          <a:solidFill>
            <a:srgbClr val="7030A0"/>
          </a:solidFill>
          <a:ln w="57150">
            <a:solidFill>
              <a:srgbClr val="D3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B442AB3-4B8F-6E43-ADE2-3C4A973D8855}"/>
              </a:ext>
            </a:extLst>
          </p:cNvPr>
          <p:cNvSpPr/>
          <p:nvPr/>
        </p:nvSpPr>
        <p:spPr>
          <a:xfrm>
            <a:off x="3324326" y="4247148"/>
            <a:ext cx="3337560" cy="914400"/>
          </a:xfrm>
          <a:prstGeom prst="rect">
            <a:avLst/>
          </a:prstGeom>
          <a:solidFill>
            <a:srgbClr val="00682B"/>
          </a:solid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63F8D78E-4CDE-AC41-BAC8-7C37F802829F}"/>
              </a:ext>
            </a:extLst>
          </p:cNvPr>
          <p:cNvSpPr>
            <a:spLocks noGrp="1"/>
          </p:cNvSpPr>
          <p:nvPr>
            <p:ph idx="1"/>
          </p:nvPr>
        </p:nvSpPr>
        <p:spPr>
          <a:xfrm>
            <a:off x="284467" y="1177115"/>
            <a:ext cx="3051022" cy="1022683"/>
          </a:xfrm>
        </p:spPr>
        <p:txBody>
          <a:bodyPr anchor="ctr">
            <a:normAutofit/>
          </a:bodyPr>
          <a:lstStyle/>
          <a:p>
            <a:pPr marL="0" indent="0" algn="ctr">
              <a:spcBef>
                <a:spcPts val="0"/>
              </a:spcBef>
              <a:buNone/>
            </a:pPr>
            <a:r>
              <a:rPr lang="en-US" sz="3200" dirty="0">
                <a:solidFill>
                  <a:schemeClr val="bg1"/>
                </a:solidFill>
              </a:rPr>
              <a:t>Working Tree</a:t>
            </a:r>
          </a:p>
          <a:p>
            <a:pPr marL="0" indent="0" algn="ctr">
              <a:spcBef>
                <a:spcPts val="0"/>
              </a:spcBef>
              <a:buNone/>
            </a:pPr>
            <a:r>
              <a:rPr lang="en-US" sz="2400" dirty="0">
                <a:solidFill>
                  <a:schemeClr val="bg1"/>
                </a:solidFill>
              </a:rPr>
              <a:t>(Your Computer)</a:t>
            </a:r>
          </a:p>
        </p:txBody>
      </p:sp>
      <p:sp>
        <p:nvSpPr>
          <p:cNvPr id="8" name="Content Placeholder 2">
            <a:extLst>
              <a:ext uri="{FF2B5EF4-FFF2-40B4-BE49-F238E27FC236}">
                <a16:creationId xmlns:a16="http://schemas.microsoft.com/office/drawing/2014/main" id="{A70300B1-3E9C-B944-87E8-E0FC942C97F6}"/>
              </a:ext>
            </a:extLst>
          </p:cNvPr>
          <p:cNvSpPr txBox="1">
            <a:spLocks/>
          </p:cNvSpPr>
          <p:nvPr/>
        </p:nvSpPr>
        <p:spPr>
          <a:xfrm>
            <a:off x="5192386" y="5780438"/>
            <a:ext cx="3175348" cy="88231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itchFamily="2" charset="2"/>
              <a:buNone/>
            </a:pPr>
            <a:r>
              <a:rPr lang="en-US" sz="3300" dirty="0">
                <a:solidFill>
                  <a:schemeClr val="bg1"/>
                </a:solidFill>
              </a:rPr>
              <a:t>Remote Repo </a:t>
            </a:r>
            <a:r>
              <a:rPr lang="en-US" sz="2400" dirty="0">
                <a:solidFill>
                  <a:schemeClr val="bg1"/>
                </a:solidFill>
              </a:rPr>
              <a:t>(GitHub) </a:t>
            </a:r>
          </a:p>
        </p:txBody>
      </p:sp>
      <p:sp>
        <p:nvSpPr>
          <p:cNvPr id="9" name="Content Placeholder 2">
            <a:extLst>
              <a:ext uri="{FF2B5EF4-FFF2-40B4-BE49-F238E27FC236}">
                <a16:creationId xmlns:a16="http://schemas.microsoft.com/office/drawing/2014/main" id="{577A82F3-5DF7-C34C-8FDE-E0FB814C405C}"/>
              </a:ext>
            </a:extLst>
          </p:cNvPr>
          <p:cNvSpPr txBox="1">
            <a:spLocks/>
          </p:cNvSpPr>
          <p:nvPr/>
        </p:nvSpPr>
        <p:spPr>
          <a:xfrm>
            <a:off x="1628376" y="2580242"/>
            <a:ext cx="3320715" cy="1167064"/>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Font typeface="Wingdings" pitchFamily="2" charset="2"/>
              <a:buNone/>
            </a:pPr>
            <a:r>
              <a:rPr lang="en-US" sz="3200" dirty="0">
                <a:solidFill>
                  <a:schemeClr val="bg1"/>
                </a:solidFill>
              </a:rPr>
              <a:t>Index</a:t>
            </a:r>
            <a:r>
              <a:rPr lang="en-US" dirty="0">
                <a:solidFill>
                  <a:schemeClr val="bg1"/>
                </a:solidFill>
              </a:rPr>
              <a:t> </a:t>
            </a:r>
          </a:p>
          <a:p>
            <a:pPr marL="0" indent="0" algn="ctr">
              <a:lnSpc>
                <a:spcPct val="100000"/>
              </a:lnSpc>
              <a:spcBef>
                <a:spcPts val="0"/>
              </a:spcBef>
              <a:buFont typeface="Wingdings" pitchFamily="2" charset="2"/>
              <a:buNone/>
            </a:pPr>
            <a:r>
              <a:rPr lang="en-US" sz="2400" dirty="0">
                <a:solidFill>
                  <a:schemeClr val="bg1"/>
                </a:solidFill>
              </a:rPr>
              <a:t>(Staged Files)</a:t>
            </a:r>
          </a:p>
        </p:txBody>
      </p:sp>
      <p:sp>
        <p:nvSpPr>
          <p:cNvPr id="11" name="Content Placeholder 2">
            <a:extLst>
              <a:ext uri="{FF2B5EF4-FFF2-40B4-BE49-F238E27FC236}">
                <a16:creationId xmlns:a16="http://schemas.microsoft.com/office/drawing/2014/main" id="{183680EC-BB1B-B648-ADC1-F2FB8839B88A}"/>
              </a:ext>
            </a:extLst>
          </p:cNvPr>
          <p:cNvSpPr txBox="1">
            <a:spLocks/>
          </p:cNvSpPr>
          <p:nvPr/>
        </p:nvSpPr>
        <p:spPr>
          <a:xfrm>
            <a:off x="3292641" y="4122823"/>
            <a:ext cx="3320715" cy="1167064"/>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Font typeface="Wingdings" pitchFamily="2" charset="2"/>
              <a:buNone/>
            </a:pPr>
            <a:r>
              <a:rPr lang="en-US" sz="3200" dirty="0">
                <a:solidFill>
                  <a:schemeClr val="bg1"/>
                </a:solidFill>
              </a:rPr>
              <a:t>Local Repo </a:t>
            </a:r>
          </a:p>
          <a:p>
            <a:pPr marL="0" indent="0" algn="ctr">
              <a:lnSpc>
                <a:spcPct val="100000"/>
              </a:lnSpc>
              <a:spcBef>
                <a:spcPts val="0"/>
              </a:spcBef>
              <a:buFont typeface="Wingdings" pitchFamily="2" charset="2"/>
              <a:buNone/>
            </a:pPr>
            <a:r>
              <a:rPr lang="en-US" sz="2400" dirty="0">
                <a:solidFill>
                  <a:schemeClr val="bg1"/>
                </a:solidFill>
              </a:rPr>
              <a:t>(Commits)</a:t>
            </a:r>
          </a:p>
        </p:txBody>
      </p:sp>
      <p:sp>
        <p:nvSpPr>
          <p:cNvPr id="37" name="TextBox 36">
            <a:extLst>
              <a:ext uri="{FF2B5EF4-FFF2-40B4-BE49-F238E27FC236}">
                <a16:creationId xmlns:a16="http://schemas.microsoft.com/office/drawing/2014/main" id="{C34ABF7D-E132-1B42-AAD7-5C7FCF40CA4C}"/>
              </a:ext>
            </a:extLst>
          </p:cNvPr>
          <p:cNvSpPr txBox="1"/>
          <p:nvPr/>
        </p:nvSpPr>
        <p:spPr>
          <a:xfrm>
            <a:off x="3602736" y="1179576"/>
            <a:ext cx="2028119" cy="461665"/>
          </a:xfrm>
          <a:prstGeom prst="rect">
            <a:avLst/>
          </a:prstGeom>
          <a:noFill/>
        </p:spPr>
        <p:txBody>
          <a:bodyPr wrap="none" rtlCol="0">
            <a:spAutoFit/>
          </a:bodyPr>
          <a:lstStyle/>
          <a:p>
            <a:r>
              <a:rPr lang="en-US" sz="2400" dirty="0">
                <a:latin typeface="Courier New" panose="02070309020205020404" pitchFamily="49" charset="0"/>
                <a:cs typeface="Courier New" panose="02070309020205020404" pitchFamily="49" charset="0"/>
              </a:rPr>
              <a:t>git status</a:t>
            </a:r>
          </a:p>
        </p:txBody>
      </p:sp>
      <p:sp>
        <p:nvSpPr>
          <p:cNvPr id="38" name="TextBox 37">
            <a:extLst>
              <a:ext uri="{FF2B5EF4-FFF2-40B4-BE49-F238E27FC236}">
                <a16:creationId xmlns:a16="http://schemas.microsoft.com/office/drawing/2014/main" id="{810655FF-E68F-EF4B-8670-4E3F79196155}"/>
              </a:ext>
            </a:extLst>
          </p:cNvPr>
          <p:cNvSpPr txBox="1"/>
          <p:nvPr/>
        </p:nvSpPr>
        <p:spPr>
          <a:xfrm>
            <a:off x="2733554" y="2108522"/>
            <a:ext cx="1261884"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git add</a:t>
            </a:r>
          </a:p>
        </p:txBody>
      </p:sp>
      <p:sp>
        <p:nvSpPr>
          <p:cNvPr id="43" name="TextBox 42">
            <a:extLst>
              <a:ext uri="{FF2B5EF4-FFF2-40B4-BE49-F238E27FC236}">
                <a16:creationId xmlns:a16="http://schemas.microsoft.com/office/drawing/2014/main" id="{7BCCFC81-B335-B742-ACF9-2F87CCD45A6E}"/>
              </a:ext>
            </a:extLst>
          </p:cNvPr>
          <p:cNvSpPr txBox="1"/>
          <p:nvPr/>
        </p:nvSpPr>
        <p:spPr>
          <a:xfrm>
            <a:off x="3071148" y="2318795"/>
            <a:ext cx="1107996"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git </a:t>
            </a:r>
            <a:r>
              <a:rPr lang="en-US" sz="2000" dirty="0" err="1">
                <a:latin typeface="Courier New" panose="02070309020205020404" pitchFamily="49" charset="0"/>
                <a:cs typeface="Courier New" panose="02070309020205020404" pitchFamily="49" charset="0"/>
              </a:rPr>
              <a:t>rm</a:t>
            </a:r>
            <a:endParaRPr lang="en-US" sz="2000" dirty="0">
              <a:latin typeface="Courier New" panose="02070309020205020404" pitchFamily="49" charset="0"/>
              <a:cs typeface="Courier New" panose="02070309020205020404" pitchFamily="49" charset="0"/>
            </a:endParaRPr>
          </a:p>
        </p:txBody>
      </p:sp>
      <p:sp>
        <p:nvSpPr>
          <p:cNvPr id="25" name="TextBox 24">
            <a:extLst>
              <a:ext uri="{FF2B5EF4-FFF2-40B4-BE49-F238E27FC236}">
                <a16:creationId xmlns:a16="http://schemas.microsoft.com/office/drawing/2014/main" id="{31998A9A-DC21-634C-9B5E-597A57418BF4}"/>
              </a:ext>
            </a:extLst>
          </p:cNvPr>
          <p:cNvSpPr txBox="1"/>
          <p:nvPr/>
        </p:nvSpPr>
        <p:spPr>
          <a:xfrm>
            <a:off x="4195822" y="3698111"/>
            <a:ext cx="1723549"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git commit</a:t>
            </a:r>
          </a:p>
        </p:txBody>
      </p:sp>
      <p:sp>
        <p:nvSpPr>
          <p:cNvPr id="29" name="TextBox 28">
            <a:extLst>
              <a:ext uri="{FF2B5EF4-FFF2-40B4-BE49-F238E27FC236}">
                <a16:creationId xmlns:a16="http://schemas.microsoft.com/office/drawing/2014/main" id="{86A58B5B-2E8F-254C-B079-9463A3996DDB}"/>
              </a:ext>
            </a:extLst>
          </p:cNvPr>
          <p:cNvSpPr txBox="1"/>
          <p:nvPr/>
        </p:nvSpPr>
        <p:spPr>
          <a:xfrm>
            <a:off x="6026552" y="5193174"/>
            <a:ext cx="1415772"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git push</a:t>
            </a:r>
          </a:p>
        </p:txBody>
      </p:sp>
      <p:sp>
        <p:nvSpPr>
          <p:cNvPr id="30" name="TextBox 29">
            <a:extLst>
              <a:ext uri="{FF2B5EF4-FFF2-40B4-BE49-F238E27FC236}">
                <a16:creationId xmlns:a16="http://schemas.microsoft.com/office/drawing/2014/main" id="{EB302932-FDFA-CE4A-9B0F-51631CB081BF}"/>
              </a:ext>
            </a:extLst>
          </p:cNvPr>
          <p:cNvSpPr txBox="1"/>
          <p:nvPr/>
        </p:nvSpPr>
        <p:spPr>
          <a:xfrm>
            <a:off x="3898739" y="5252977"/>
            <a:ext cx="1415772"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git pull</a:t>
            </a:r>
          </a:p>
        </p:txBody>
      </p:sp>
      <p:sp>
        <p:nvSpPr>
          <p:cNvPr id="41" name="TextBox 40">
            <a:extLst>
              <a:ext uri="{FF2B5EF4-FFF2-40B4-BE49-F238E27FC236}">
                <a16:creationId xmlns:a16="http://schemas.microsoft.com/office/drawing/2014/main" id="{8D135B78-9A5B-B847-ADAE-A67537073222}"/>
              </a:ext>
            </a:extLst>
          </p:cNvPr>
          <p:cNvSpPr txBox="1"/>
          <p:nvPr/>
        </p:nvSpPr>
        <p:spPr>
          <a:xfrm>
            <a:off x="0" y="5474670"/>
            <a:ext cx="3906839" cy="369332"/>
          </a:xfrm>
          <a:prstGeom prst="rect">
            <a:avLst/>
          </a:prstGeom>
          <a:noFill/>
        </p:spPr>
        <p:txBody>
          <a:bodyPr wrap="none" rtlCol="0">
            <a:spAutoFit/>
          </a:bodyPr>
          <a:lstStyle/>
          <a:p>
            <a:r>
              <a:rPr lang="en-US" sz="1800" dirty="0">
                <a:latin typeface="Courier New" panose="02070309020205020404" pitchFamily="49" charset="0"/>
                <a:cs typeface="Courier New" panose="02070309020205020404" pitchFamily="49" charset="0"/>
              </a:rPr>
              <a:t>git checkout HEAD -- &lt;file&gt;</a:t>
            </a:r>
          </a:p>
        </p:txBody>
      </p:sp>
      <p:sp>
        <p:nvSpPr>
          <p:cNvPr id="28" name="TextBox 27">
            <a:extLst>
              <a:ext uri="{FF2B5EF4-FFF2-40B4-BE49-F238E27FC236}">
                <a16:creationId xmlns:a16="http://schemas.microsoft.com/office/drawing/2014/main" id="{9D614AF9-101E-5C49-8A0A-C0D4A520E236}"/>
              </a:ext>
            </a:extLst>
          </p:cNvPr>
          <p:cNvSpPr txBox="1"/>
          <p:nvPr/>
        </p:nvSpPr>
        <p:spPr>
          <a:xfrm>
            <a:off x="245991" y="2320438"/>
            <a:ext cx="2031325"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git checkout</a:t>
            </a:r>
          </a:p>
        </p:txBody>
      </p:sp>
      <p:cxnSp>
        <p:nvCxnSpPr>
          <p:cNvPr id="31" name="Curved Connector 30">
            <a:extLst>
              <a:ext uri="{FF2B5EF4-FFF2-40B4-BE49-F238E27FC236}">
                <a16:creationId xmlns:a16="http://schemas.microsoft.com/office/drawing/2014/main" id="{090D53B2-8F93-174D-9246-441B409279A7}"/>
              </a:ext>
            </a:extLst>
          </p:cNvPr>
          <p:cNvCxnSpPr>
            <a:cxnSpLocks/>
          </p:cNvCxnSpPr>
          <p:nvPr/>
        </p:nvCxnSpPr>
        <p:spPr>
          <a:xfrm rot="10800000">
            <a:off x="195209" y="2198671"/>
            <a:ext cx="2993204" cy="2738405"/>
          </a:xfrm>
          <a:prstGeom prst="curvedConnector3">
            <a:avLst>
              <a:gd name="adj1" fmla="val 10286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667E942-E66B-AA4E-907E-66575E41A497}"/>
              </a:ext>
            </a:extLst>
          </p:cNvPr>
          <p:cNvCxnSpPr>
            <a:cxnSpLocks/>
          </p:cNvCxnSpPr>
          <p:nvPr/>
        </p:nvCxnSpPr>
        <p:spPr>
          <a:xfrm flipV="1">
            <a:off x="748714" y="4345969"/>
            <a:ext cx="0" cy="1140431"/>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BEAD036F-3ACB-7F4D-9916-7D8E99A968AA}"/>
              </a:ext>
            </a:extLst>
          </p:cNvPr>
          <p:cNvSpPr txBox="1"/>
          <p:nvPr/>
        </p:nvSpPr>
        <p:spPr>
          <a:xfrm>
            <a:off x="0" y="5770909"/>
            <a:ext cx="4628190" cy="338554"/>
          </a:xfrm>
          <a:prstGeom prst="rect">
            <a:avLst/>
          </a:prstGeom>
          <a:noFill/>
        </p:spPr>
        <p:txBody>
          <a:bodyPr wrap="none" rtlCol="0">
            <a:spAutoFit/>
          </a:bodyPr>
          <a:lstStyle/>
          <a:p>
            <a:r>
              <a:rPr lang="en-US" sz="1600" dirty="0">
                <a:latin typeface="Courier New" panose="02070309020205020404" pitchFamily="49" charset="0"/>
                <a:cs typeface="Courier New" panose="02070309020205020404" pitchFamily="49" charset="0"/>
              </a:rPr>
              <a:t>git checkout &lt;commit hash&gt; -- &lt;file&gt;</a:t>
            </a:r>
          </a:p>
        </p:txBody>
      </p:sp>
    </p:spTree>
    <p:extLst>
      <p:ext uri="{BB962C8B-B14F-4D97-AF65-F5344CB8AC3E}">
        <p14:creationId xmlns:p14="http://schemas.microsoft.com/office/powerpoint/2010/main" val="1447489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167CF-0EFA-484D-973A-9AE6A10985B3}"/>
              </a:ext>
            </a:extLst>
          </p:cNvPr>
          <p:cNvSpPr>
            <a:spLocks noGrp="1"/>
          </p:cNvSpPr>
          <p:nvPr>
            <p:ph type="title"/>
          </p:nvPr>
        </p:nvSpPr>
        <p:spPr/>
        <p:txBody>
          <a:bodyPr/>
          <a:lstStyle/>
          <a:p>
            <a:r>
              <a:rPr lang="en-US" dirty="0"/>
              <a:t>Download and Install git</a:t>
            </a:r>
          </a:p>
        </p:txBody>
      </p:sp>
      <p:sp>
        <p:nvSpPr>
          <p:cNvPr id="3" name="Content Placeholder 2">
            <a:extLst>
              <a:ext uri="{FF2B5EF4-FFF2-40B4-BE49-F238E27FC236}">
                <a16:creationId xmlns:a16="http://schemas.microsoft.com/office/drawing/2014/main" id="{8AADC729-5AEB-B644-BB71-1A762D1CA0B9}"/>
              </a:ext>
            </a:extLst>
          </p:cNvPr>
          <p:cNvSpPr>
            <a:spLocks noGrp="1"/>
          </p:cNvSpPr>
          <p:nvPr>
            <p:ph idx="1"/>
          </p:nvPr>
        </p:nvSpPr>
        <p:spPr>
          <a:xfrm>
            <a:off x="213360" y="1257333"/>
            <a:ext cx="8768080" cy="5468587"/>
          </a:xfrm>
        </p:spPr>
        <p:txBody>
          <a:bodyPr>
            <a:normAutofit/>
          </a:bodyPr>
          <a:lstStyle/>
          <a:p>
            <a:r>
              <a:rPr lang="en-US" dirty="0"/>
              <a:t>First, check if you have git by typing </a:t>
            </a:r>
            <a:r>
              <a:rPr lang="en-US" sz="2400" dirty="0">
                <a:latin typeface="Courier New" panose="02070309020205020404" pitchFamily="49" charset="0"/>
                <a:cs typeface="Courier New" panose="02070309020205020404" pitchFamily="49" charset="0"/>
              </a:rPr>
              <a:t>git --version </a:t>
            </a:r>
            <a:r>
              <a:rPr lang="en-US" dirty="0"/>
              <a:t>into the command line</a:t>
            </a:r>
          </a:p>
          <a:p>
            <a:pPr lvl="1"/>
            <a:r>
              <a:rPr lang="en-US" dirty="0"/>
              <a:t>Should give back the version of git installed. If not, you probably don’t have git</a:t>
            </a:r>
          </a:p>
          <a:p>
            <a:r>
              <a:rPr lang="en-US" dirty="0"/>
              <a:t>If you don’t have git, there are a few ways to install it:</a:t>
            </a:r>
          </a:p>
          <a:p>
            <a:pPr lvl="1"/>
            <a:r>
              <a:rPr lang="en-US" dirty="0"/>
              <a:t>On a Mac, it should prompt you to install </a:t>
            </a:r>
            <a:r>
              <a:rPr lang="en-US" dirty="0" err="1"/>
              <a:t>Xcode</a:t>
            </a:r>
            <a:r>
              <a:rPr lang="en-US" dirty="0"/>
              <a:t> Command Line Tools after running </a:t>
            </a:r>
            <a:r>
              <a:rPr lang="en-US" dirty="0">
                <a:latin typeface="Courier New" panose="02070309020205020404" pitchFamily="49" charset="0"/>
                <a:cs typeface="Courier New" panose="02070309020205020404" pitchFamily="49" charset="0"/>
              </a:rPr>
              <a:t>git --version </a:t>
            </a:r>
            <a:r>
              <a:rPr lang="en-US" dirty="0">
                <a:cs typeface="Courier New" panose="02070309020205020404" pitchFamily="49" charset="0"/>
              </a:rPr>
              <a:t>unsuccessfully</a:t>
            </a:r>
          </a:p>
          <a:p>
            <a:pPr lvl="1"/>
            <a:r>
              <a:rPr lang="en-US" dirty="0">
                <a:cs typeface="Courier New" panose="02070309020205020404" pitchFamily="49" charset="0"/>
              </a:rPr>
              <a:t>On a Linux, you can do </a:t>
            </a:r>
            <a:r>
              <a:rPr lang="en-US" sz="2000" dirty="0" err="1">
                <a:latin typeface="Courier New" panose="02070309020205020404" pitchFamily="49" charset="0"/>
                <a:cs typeface="Courier New" panose="02070309020205020404" pitchFamily="49" charset="0"/>
              </a:rPr>
              <a:t>sudo</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dnf</a:t>
            </a:r>
            <a:r>
              <a:rPr lang="en-US" sz="2000" dirty="0">
                <a:latin typeface="Courier New" panose="02070309020205020404" pitchFamily="49" charset="0"/>
                <a:cs typeface="Courier New" panose="02070309020205020404" pitchFamily="49" charset="0"/>
              </a:rPr>
              <a:t> install git-all</a:t>
            </a:r>
            <a:r>
              <a:rPr lang="en-US" sz="2000" dirty="0"/>
              <a:t> </a:t>
            </a:r>
            <a:r>
              <a:rPr lang="en-US" dirty="0"/>
              <a:t>or </a:t>
            </a:r>
            <a:r>
              <a:rPr lang="en-US" sz="2000" dirty="0" err="1">
                <a:latin typeface="Courier New" panose="02070309020205020404" pitchFamily="49" charset="0"/>
                <a:cs typeface="Courier New" panose="02070309020205020404" pitchFamily="49" charset="0"/>
              </a:rPr>
              <a:t>sudo</a:t>
            </a:r>
            <a:r>
              <a:rPr lang="en-US" sz="2000" dirty="0">
                <a:latin typeface="Courier New" panose="02070309020205020404" pitchFamily="49" charset="0"/>
                <a:cs typeface="Courier New" panose="02070309020205020404" pitchFamily="49" charset="0"/>
              </a:rPr>
              <a:t> apt install git-all</a:t>
            </a:r>
            <a:r>
              <a:rPr lang="en-US" dirty="0"/>
              <a:t>, depending if you’re on Fedora or a Debian-based distribution, respectively</a:t>
            </a:r>
          </a:p>
          <a:p>
            <a:pPr lvl="1"/>
            <a:r>
              <a:rPr lang="en-US" dirty="0"/>
              <a:t>Download from the website: </a:t>
            </a:r>
            <a:r>
              <a:rPr lang="en-US" dirty="0">
                <a:hlinkClick r:id="rId2"/>
              </a:rPr>
              <a:t>https://git-scm.com/</a:t>
            </a:r>
            <a:r>
              <a:rPr lang="en-US" dirty="0"/>
              <a:t> </a:t>
            </a:r>
          </a:p>
          <a:p>
            <a:pPr lvl="1"/>
            <a:r>
              <a:rPr lang="en-US" dirty="0"/>
              <a:t>From the source, follow instructions here: </a:t>
            </a:r>
            <a:r>
              <a:rPr lang="en-US" dirty="0">
                <a:hlinkClick r:id="rId3"/>
              </a:rPr>
              <a:t>https://git-scm.com/book/en/v2/Getting-Started-Installing-Git</a:t>
            </a:r>
            <a:r>
              <a:rPr lang="en-US" dirty="0"/>
              <a:t> </a:t>
            </a:r>
          </a:p>
        </p:txBody>
      </p:sp>
    </p:spTree>
    <p:extLst>
      <p:ext uri="{BB962C8B-B14F-4D97-AF65-F5344CB8AC3E}">
        <p14:creationId xmlns:p14="http://schemas.microsoft.com/office/powerpoint/2010/main" val="2231383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F2F48-0F72-7143-96A9-84567C05B812}"/>
              </a:ext>
            </a:extLst>
          </p:cNvPr>
          <p:cNvSpPr>
            <a:spLocks noGrp="1"/>
          </p:cNvSpPr>
          <p:nvPr>
            <p:ph type="title"/>
          </p:nvPr>
        </p:nvSpPr>
        <p:spPr>
          <a:xfrm>
            <a:off x="84221" y="221527"/>
            <a:ext cx="7886700" cy="1325563"/>
          </a:xfrm>
        </p:spPr>
        <p:txBody>
          <a:bodyPr>
            <a:normAutofit/>
          </a:bodyPr>
          <a:lstStyle/>
          <a:p>
            <a:r>
              <a:rPr lang="en-US" dirty="0"/>
              <a:t>Current State</a:t>
            </a:r>
          </a:p>
        </p:txBody>
      </p:sp>
      <p:sp>
        <p:nvSpPr>
          <p:cNvPr id="4" name="Rectangle 3">
            <a:extLst>
              <a:ext uri="{FF2B5EF4-FFF2-40B4-BE49-F238E27FC236}">
                <a16:creationId xmlns:a16="http://schemas.microsoft.com/office/drawing/2014/main" id="{106866F6-174E-B746-AB10-A91F05F89681}"/>
              </a:ext>
            </a:extLst>
          </p:cNvPr>
          <p:cNvSpPr/>
          <p:nvPr/>
        </p:nvSpPr>
        <p:spPr>
          <a:xfrm>
            <a:off x="189649" y="1594884"/>
            <a:ext cx="1937713" cy="4869711"/>
          </a:xfrm>
          <a:prstGeom prst="rect">
            <a:avLst/>
          </a:prstGeom>
          <a:solidFill>
            <a:srgbClr val="032E60"/>
          </a:solidFill>
          <a:ln w="57150">
            <a:solidFill>
              <a:srgbClr val="FECE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343A63B-6771-E64B-9713-728A7D762E84}"/>
              </a:ext>
            </a:extLst>
          </p:cNvPr>
          <p:cNvSpPr/>
          <p:nvPr/>
        </p:nvSpPr>
        <p:spPr>
          <a:xfrm>
            <a:off x="6932427" y="1637414"/>
            <a:ext cx="1935427" cy="4873752"/>
          </a:xfrm>
          <a:prstGeom prst="rect">
            <a:avLst/>
          </a:prstGeom>
          <a:solidFill>
            <a:srgbClr val="FECE31"/>
          </a:solidFill>
          <a:ln w="57150">
            <a:solidFill>
              <a:srgbClr val="032E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2E60"/>
              </a:solidFill>
            </a:endParaRPr>
          </a:p>
        </p:txBody>
      </p:sp>
      <p:sp>
        <p:nvSpPr>
          <p:cNvPr id="6" name="Rectangle 5">
            <a:extLst>
              <a:ext uri="{FF2B5EF4-FFF2-40B4-BE49-F238E27FC236}">
                <a16:creationId xmlns:a16="http://schemas.microsoft.com/office/drawing/2014/main" id="{165539D3-DFC5-834C-B972-C4510BA6CA4D}"/>
              </a:ext>
            </a:extLst>
          </p:cNvPr>
          <p:cNvSpPr/>
          <p:nvPr/>
        </p:nvSpPr>
        <p:spPr>
          <a:xfrm>
            <a:off x="2487308" y="1594884"/>
            <a:ext cx="1938528" cy="4901184"/>
          </a:xfrm>
          <a:prstGeom prst="rect">
            <a:avLst/>
          </a:prstGeom>
          <a:solidFill>
            <a:srgbClr val="7030A0"/>
          </a:solidFill>
          <a:ln w="57150">
            <a:solidFill>
              <a:srgbClr val="D3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B442AB3-4B8F-6E43-ADE2-3C4A973D8855}"/>
              </a:ext>
            </a:extLst>
          </p:cNvPr>
          <p:cNvSpPr/>
          <p:nvPr/>
        </p:nvSpPr>
        <p:spPr>
          <a:xfrm>
            <a:off x="4720856" y="1616149"/>
            <a:ext cx="1938528" cy="4873752"/>
          </a:xfrm>
          <a:prstGeom prst="rect">
            <a:avLst/>
          </a:prstGeom>
          <a:solidFill>
            <a:srgbClr val="00682B"/>
          </a:solid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63F8D78E-4CDE-AC41-BAC8-7C37F802829F}"/>
              </a:ext>
            </a:extLst>
          </p:cNvPr>
          <p:cNvSpPr>
            <a:spLocks noGrp="1"/>
          </p:cNvSpPr>
          <p:nvPr>
            <p:ph idx="1"/>
          </p:nvPr>
        </p:nvSpPr>
        <p:spPr>
          <a:xfrm>
            <a:off x="233916" y="2658139"/>
            <a:ext cx="1871330" cy="3806456"/>
          </a:xfrm>
        </p:spPr>
        <p:txBody>
          <a:bodyPr anchor="ctr">
            <a:normAutofit/>
          </a:bodyPr>
          <a:lstStyle/>
          <a:p>
            <a:pPr marL="0" indent="0" algn="ctr">
              <a:spcBef>
                <a:spcPts val="0"/>
              </a:spcBef>
              <a:buNone/>
            </a:pPr>
            <a:r>
              <a:rPr lang="en-US" dirty="0">
                <a:solidFill>
                  <a:schemeClr val="bg1"/>
                </a:solidFill>
              </a:rPr>
              <a:t>README</a:t>
            </a:r>
          </a:p>
          <a:p>
            <a:pPr marL="0" indent="0" algn="ctr">
              <a:spcBef>
                <a:spcPts val="0"/>
              </a:spcBef>
              <a:buNone/>
            </a:pPr>
            <a:r>
              <a:rPr lang="en-US" dirty="0" err="1">
                <a:solidFill>
                  <a:schemeClr val="bg1"/>
                </a:solidFill>
              </a:rPr>
              <a:t>Alex.txt</a:t>
            </a:r>
            <a:endParaRPr lang="en-US" dirty="0">
              <a:solidFill>
                <a:schemeClr val="bg1"/>
              </a:solidFill>
            </a:endParaRPr>
          </a:p>
          <a:p>
            <a:pPr marL="0" indent="0" algn="ctr">
              <a:spcBef>
                <a:spcPts val="0"/>
              </a:spcBef>
              <a:buNone/>
            </a:pPr>
            <a:r>
              <a:rPr lang="en-US" dirty="0" err="1">
                <a:solidFill>
                  <a:schemeClr val="bg1"/>
                </a:solidFill>
              </a:rPr>
              <a:t>Eitan.txt</a:t>
            </a:r>
            <a:endParaRPr lang="en-US" dirty="0">
              <a:solidFill>
                <a:schemeClr val="bg1"/>
              </a:solidFill>
            </a:endParaRPr>
          </a:p>
          <a:p>
            <a:pPr marL="0" indent="0" algn="ctr">
              <a:spcBef>
                <a:spcPts val="0"/>
              </a:spcBef>
              <a:buNone/>
            </a:pPr>
            <a:r>
              <a:rPr lang="en-US" dirty="0" err="1">
                <a:solidFill>
                  <a:schemeClr val="bg1"/>
                </a:solidFill>
              </a:rPr>
              <a:t>Ellen.txt</a:t>
            </a:r>
            <a:endParaRPr lang="en-US" dirty="0">
              <a:solidFill>
                <a:schemeClr val="bg1"/>
              </a:solidFill>
            </a:endParaRPr>
          </a:p>
          <a:p>
            <a:pPr marL="0" indent="0" algn="ctr">
              <a:spcBef>
                <a:spcPts val="0"/>
              </a:spcBef>
              <a:buNone/>
            </a:pPr>
            <a:r>
              <a:rPr lang="en-US" dirty="0" err="1">
                <a:solidFill>
                  <a:schemeClr val="bg1"/>
                </a:solidFill>
              </a:rPr>
              <a:t>Kristina.txt</a:t>
            </a:r>
            <a:endParaRPr lang="en-US" dirty="0">
              <a:solidFill>
                <a:schemeClr val="bg1"/>
              </a:solidFill>
            </a:endParaRPr>
          </a:p>
          <a:p>
            <a:pPr marL="0" indent="0" algn="ctr">
              <a:spcBef>
                <a:spcPts val="0"/>
              </a:spcBef>
              <a:buNone/>
            </a:pPr>
            <a:r>
              <a:rPr lang="en-US" dirty="0" err="1">
                <a:solidFill>
                  <a:schemeClr val="bg1"/>
                </a:solidFill>
              </a:rPr>
              <a:t>Kyle.txt</a:t>
            </a:r>
            <a:endParaRPr lang="en-US" dirty="0">
              <a:solidFill>
                <a:schemeClr val="bg1"/>
              </a:solidFill>
            </a:endParaRPr>
          </a:p>
          <a:p>
            <a:pPr marL="0" indent="0" algn="ctr">
              <a:spcBef>
                <a:spcPts val="0"/>
              </a:spcBef>
              <a:buNone/>
            </a:pPr>
            <a:r>
              <a:rPr lang="en-US" dirty="0" err="1">
                <a:solidFill>
                  <a:schemeClr val="bg1"/>
                </a:solidFill>
              </a:rPr>
              <a:t>Yifan.txt</a:t>
            </a:r>
            <a:endParaRPr lang="en-US" dirty="0">
              <a:solidFill>
                <a:schemeClr val="bg1"/>
              </a:solidFill>
            </a:endParaRPr>
          </a:p>
        </p:txBody>
      </p:sp>
      <p:sp>
        <p:nvSpPr>
          <p:cNvPr id="8" name="Content Placeholder 2">
            <a:extLst>
              <a:ext uri="{FF2B5EF4-FFF2-40B4-BE49-F238E27FC236}">
                <a16:creationId xmlns:a16="http://schemas.microsoft.com/office/drawing/2014/main" id="{A70300B1-3E9C-B944-87E8-E0FC942C97F6}"/>
              </a:ext>
            </a:extLst>
          </p:cNvPr>
          <p:cNvSpPr txBox="1">
            <a:spLocks/>
          </p:cNvSpPr>
          <p:nvPr/>
        </p:nvSpPr>
        <p:spPr>
          <a:xfrm>
            <a:off x="6953692" y="2636875"/>
            <a:ext cx="1903139" cy="389151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r>
              <a:rPr lang="en-US" dirty="0">
                <a:solidFill>
                  <a:srgbClr val="032E60"/>
                </a:solidFill>
              </a:rPr>
              <a:t>README</a:t>
            </a:r>
          </a:p>
          <a:p>
            <a:pPr marL="0" indent="0" algn="ctr">
              <a:spcBef>
                <a:spcPts val="0"/>
              </a:spcBef>
              <a:buNone/>
            </a:pPr>
            <a:r>
              <a:rPr lang="en-US" dirty="0" err="1">
                <a:solidFill>
                  <a:srgbClr val="032E60"/>
                </a:solidFill>
              </a:rPr>
              <a:t>Alex.txt</a:t>
            </a:r>
            <a:endParaRPr lang="en-US" dirty="0">
              <a:solidFill>
                <a:srgbClr val="032E60"/>
              </a:solidFill>
            </a:endParaRPr>
          </a:p>
          <a:p>
            <a:pPr marL="0" indent="0" algn="ctr">
              <a:spcBef>
                <a:spcPts val="0"/>
              </a:spcBef>
              <a:buNone/>
            </a:pPr>
            <a:r>
              <a:rPr lang="en-US" dirty="0" err="1">
                <a:solidFill>
                  <a:srgbClr val="032E60"/>
                </a:solidFill>
              </a:rPr>
              <a:t>Eitan.txt</a:t>
            </a:r>
            <a:endParaRPr lang="en-US" dirty="0">
              <a:solidFill>
                <a:srgbClr val="032E60"/>
              </a:solidFill>
            </a:endParaRPr>
          </a:p>
          <a:p>
            <a:pPr marL="0" indent="0" algn="ctr">
              <a:spcBef>
                <a:spcPts val="0"/>
              </a:spcBef>
              <a:buNone/>
            </a:pPr>
            <a:r>
              <a:rPr lang="en-US" dirty="0" err="1">
                <a:solidFill>
                  <a:srgbClr val="032E60"/>
                </a:solidFill>
              </a:rPr>
              <a:t>Ellen.txt</a:t>
            </a:r>
            <a:endParaRPr lang="en-US" dirty="0">
              <a:solidFill>
                <a:srgbClr val="032E60"/>
              </a:solidFill>
            </a:endParaRPr>
          </a:p>
          <a:p>
            <a:pPr marL="0" indent="0" algn="ctr">
              <a:spcBef>
                <a:spcPts val="0"/>
              </a:spcBef>
              <a:buNone/>
            </a:pPr>
            <a:r>
              <a:rPr lang="en-US" dirty="0" err="1">
                <a:solidFill>
                  <a:srgbClr val="032E60"/>
                </a:solidFill>
              </a:rPr>
              <a:t>Kristina.txt</a:t>
            </a:r>
            <a:endParaRPr lang="en-US" dirty="0">
              <a:solidFill>
                <a:srgbClr val="032E60"/>
              </a:solidFill>
            </a:endParaRPr>
          </a:p>
          <a:p>
            <a:pPr marL="0" indent="0" algn="ctr">
              <a:spcBef>
                <a:spcPts val="0"/>
              </a:spcBef>
              <a:buNone/>
            </a:pPr>
            <a:r>
              <a:rPr lang="en-US" dirty="0" err="1">
                <a:solidFill>
                  <a:srgbClr val="032E60"/>
                </a:solidFill>
              </a:rPr>
              <a:t>Kyle.txt</a:t>
            </a:r>
            <a:endParaRPr lang="en-US" dirty="0">
              <a:solidFill>
                <a:srgbClr val="032E60"/>
              </a:solidFill>
            </a:endParaRPr>
          </a:p>
          <a:p>
            <a:pPr marL="0" indent="0" algn="ctr">
              <a:spcBef>
                <a:spcPts val="0"/>
              </a:spcBef>
              <a:buNone/>
            </a:pPr>
            <a:r>
              <a:rPr lang="en-US" dirty="0" err="1">
                <a:solidFill>
                  <a:srgbClr val="032E60"/>
                </a:solidFill>
              </a:rPr>
              <a:t>Yifan.txt</a:t>
            </a:r>
            <a:endParaRPr lang="en-US" dirty="0">
              <a:solidFill>
                <a:srgbClr val="032E60"/>
              </a:solidFill>
            </a:endParaRPr>
          </a:p>
        </p:txBody>
      </p:sp>
      <p:sp>
        <p:nvSpPr>
          <p:cNvPr id="9" name="Content Placeholder 2">
            <a:extLst>
              <a:ext uri="{FF2B5EF4-FFF2-40B4-BE49-F238E27FC236}">
                <a16:creationId xmlns:a16="http://schemas.microsoft.com/office/drawing/2014/main" id="{577A82F3-5DF7-C34C-8FDE-E0FB814C405C}"/>
              </a:ext>
            </a:extLst>
          </p:cNvPr>
          <p:cNvSpPr txBox="1">
            <a:spLocks/>
          </p:cNvSpPr>
          <p:nvPr/>
        </p:nvSpPr>
        <p:spPr>
          <a:xfrm>
            <a:off x="2509284" y="1570574"/>
            <a:ext cx="1701210" cy="113009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3200" i="1" dirty="0">
                <a:solidFill>
                  <a:schemeClr val="bg1"/>
                </a:solidFill>
              </a:rPr>
              <a:t>Index/</a:t>
            </a:r>
          </a:p>
          <a:p>
            <a:pPr marL="0" indent="0">
              <a:lnSpc>
                <a:spcPct val="100000"/>
              </a:lnSpc>
              <a:spcBef>
                <a:spcPts val="0"/>
              </a:spcBef>
              <a:buFont typeface="Wingdings" pitchFamily="2" charset="2"/>
              <a:buNone/>
            </a:pPr>
            <a:r>
              <a:rPr lang="en-US" sz="3200" i="1" dirty="0">
                <a:solidFill>
                  <a:schemeClr val="bg1"/>
                </a:solidFill>
              </a:rPr>
              <a:t>Stage</a:t>
            </a:r>
            <a:r>
              <a:rPr lang="en-US" dirty="0">
                <a:solidFill>
                  <a:schemeClr val="bg1"/>
                </a:solidFill>
              </a:rPr>
              <a:t> </a:t>
            </a:r>
          </a:p>
        </p:txBody>
      </p:sp>
      <p:sp>
        <p:nvSpPr>
          <p:cNvPr id="11" name="Content Placeholder 2">
            <a:extLst>
              <a:ext uri="{FF2B5EF4-FFF2-40B4-BE49-F238E27FC236}">
                <a16:creationId xmlns:a16="http://schemas.microsoft.com/office/drawing/2014/main" id="{183680EC-BB1B-B648-ADC1-F2FB8839B88A}"/>
              </a:ext>
            </a:extLst>
          </p:cNvPr>
          <p:cNvSpPr txBox="1">
            <a:spLocks/>
          </p:cNvSpPr>
          <p:nvPr/>
        </p:nvSpPr>
        <p:spPr>
          <a:xfrm>
            <a:off x="4759935" y="1571009"/>
            <a:ext cx="1725925" cy="1129661"/>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3200" i="1" dirty="0">
                <a:solidFill>
                  <a:schemeClr val="bg1"/>
                </a:solidFill>
              </a:rPr>
              <a:t>Local Repo</a:t>
            </a:r>
            <a:endParaRPr lang="en-US" sz="2400" i="1" dirty="0">
              <a:solidFill>
                <a:schemeClr val="bg1"/>
              </a:solidFill>
            </a:endParaRPr>
          </a:p>
        </p:txBody>
      </p:sp>
      <p:sp>
        <p:nvSpPr>
          <p:cNvPr id="23" name="Content Placeholder 2">
            <a:extLst>
              <a:ext uri="{FF2B5EF4-FFF2-40B4-BE49-F238E27FC236}">
                <a16:creationId xmlns:a16="http://schemas.microsoft.com/office/drawing/2014/main" id="{1231C71F-8D1E-8743-93F4-B48001F79F66}"/>
              </a:ext>
            </a:extLst>
          </p:cNvPr>
          <p:cNvSpPr txBox="1">
            <a:spLocks/>
          </p:cNvSpPr>
          <p:nvPr/>
        </p:nvSpPr>
        <p:spPr>
          <a:xfrm>
            <a:off x="199406" y="1644948"/>
            <a:ext cx="1863310" cy="1022683"/>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Wingdings" pitchFamily="2" charset="2"/>
              <a:buNone/>
            </a:pPr>
            <a:r>
              <a:rPr lang="en-US" sz="3200" i="1" dirty="0">
                <a:solidFill>
                  <a:schemeClr val="bg1"/>
                </a:solidFill>
              </a:rPr>
              <a:t>Working Tree</a:t>
            </a:r>
          </a:p>
        </p:txBody>
      </p:sp>
      <p:sp>
        <p:nvSpPr>
          <p:cNvPr id="24" name="Content Placeholder 2">
            <a:extLst>
              <a:ext uri="{FF2B5EF4-FFF2-40B4-BE49-F238E27FC236}">
                <a16:creationId xmlns:a16="http://schemas.microsoft.com/office/drawing/2014/main" id="{6C413845-2C7B-C848-BAA2-D939013427E1}"/>
              </a:ext>
            </a:extLst>
          </p:cNvPr>
          <p:cNvSpPr txBox="1">
            <a:spLocks/>
          </p:cNvSpPr>
          <p:nvPr/>
        </p:nvSpPr>
        <p:spPr>
          <a:xfrm>
            <a:off x="7021186" y="1697535"/>
            <a:ext cx="2122814" cy="882316"/>
          </a:xfrm>
          <a:prstGeom prst="rect">
            <a:avLst/>
          </a:prstGeom>
        </p:spPr>
        <p:txBody>
          <a:bodyPr vert="horz" lIns="91440" tIns="45720" rIns="91440" bIns="45720" rtlCol="0" anchor="ctr">
            <a:normAutofit fontScale="92500" lnSpcReduction="10000"/>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itchFamily="2" charset="2"/>
              <a:buNone/>
            </a:pPr>
            <a:r>
              <a:rPr lang="en-US" sz="3300" i="1" dirty="0">
                <a:solidFill>
                  <a:srgbClr val="032E60"/>
                </a:solidFill>
              </a:rPr>
              <a:t>Remote Repo</a:t>
            </a:r>
            <a:endParaRPr lang="en-US" sz="2400" i="1" dirty="0">
              <a:solidFill>
                <a:srgbClr val="032E60"/>
              </a:solidFill>
            </a:endParaRPr>
          </a:p>
        </p:txBody>
      </p:sp>
      <p:sp>
        <p:nvSpPr>
          <p:cNvPr id="25" name="Content Placeholder 2">
            <a:extLst>
              <a:ext uri="{FF2B5EF4-FFF2-40B4-BE49-F238E27FC236}">
                <a16:creationId xmlns:a16="http://schemas.microsoft.com/office/drawing/2014/main" id="{0B73202A-8CFE-5F43-B917-50C6B35E39B7}"/>
              </a:ext>
            </a:extLst>
          </p:cNvPr>
          <p:cNvSpPr txBox="1">
            <a:spLocks/>
          </p:cNvSpPr>
          <p:nvPr/>
        </p:nvSpPr>
        <p:spPr>
          <a:xfrm>
            <a:off x="4745664" y="2661683"/>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r>
              <a:rPr lang="en-US" dirty="0">
                <a:solidFill>
                  <a:schemeClr val="bg1"/>
                </a:solidFill>
              </a:rPr>
              <a:t>README</a:t>
            </a:r>
          </a:p>
          <a:p>
            <a:pPr marL="0" indent="0" algn="ctr">
              <a:spcBef>
                <a:spcPts val="0"/>
              </a:spcBef>
              <a:buNone/>
            </a:pPr>
            <a:r>
              <a:rPr lang="en-US" dirty="0" err="1">
                <a:solidFill>
                  <a:schemeClr val="bg1"/>
                </a:solidFill>
              </a:rPr>
              <a:t>Alex.txt</a:t>
            </a:r>
            <a:endParaRPr lang="en-US" dirty="0">
              <a:solidFill>
                <a:schemeClr val="bg1"/>
              </a:solidFill>
            </a:endParaRPr>
          </a:p>
          <a:p>
            <a:pPr marL="0" indent="0" algn="ctr">
              <a:spcBef>
                <a:spcPts val="0"/>
              </a:spcBef>
              <a:buNone/>
            </a:pPr>
            <a:r>
              <a:rPr lang="en-US" dirty="0" err="1">
                <a:solidFill>
                  <a:schemeClr val="bg1"/>
                </a:solidFill>
              </a:rPr>
              <a:t>Eitan.txt</a:t>
            </a:r>
            <a:endParaRPr lang="en-US" dirty="0">
              <a:solidFill>
                <a:schemeClr val="bg1"/>
              </a:solidFill>
            </a:endParaRPr>
          </a:p>
          <a:p>
            <a:pPr marL="0" indent="0" algn="ctr">
              <a:spcBef>
                <a:spcPts val="0"/>
              </a:spcBef>
              <a:buNone/>
            </a:pPr>
            <a:r>
              <a:rPr lang="en-US" dirty="0" err="1">
                <a:solidFill>
                  <a:schemeClr val="bg1"/>
                </a:solidFill>
              </a:rPr>
              <a:t>Ellen.txt</a:t>
            </a:r>
            <a:endParaRPr lang="en-US" dirty="0">
              <a:solidFill>
                <a:schemeClr val="bg1"/>
              </a:solidFill>
            </a:endParaRPr>
          </a:p>
          <a:p>
            <a:pPr marL="0" indent="0" algn="ctr">
              <a:spcBef>
                <a:spcPts val="0"/>
              </a:spcBef>
              <a:buNone/>
            </a:pPr>
            <a:r>
              <a:rPr lang="en-US" dirty="0" err="1">
                <a:solidFill>
                  <a:schemeClr val="bg1"/>
                </a:solidFill>
              </a:rPr>
              <a:t>Kristina.txt</a:t>
            </a:r>
            <a:endParaRPr lang="en-US" dirty="0">
              <a:solidFill>
                <a:schemeClr val="bg1"/>
              </a:solidFill>
            </a:endParaRPr>
          </a:p>
          <a:p>
            <a:pPr marL="0" indent="0" algn="ctr">
              <a:spcBef>
                <a:spcPts val="0"/>
              </a:spcBef>
              <a:buNone/>
            </a:pPr>
            <a:r>
              <a:rPr lang="en-US" dirty="0" err="1">
                <a:solidFill>
                  <a:schemeClr val="bg1"/>
                </a:solidFill>
              </a:rPr>
              <a:t>Kyle.txt</a:t>
            </a:r>
            <a:endParaRPr lang="en-US" dirty="0">
              <a:solidFill>
                <a:schemeClr val="bg1"/>
              </a:solidFill>
            </a:endParaRPr>
          </a:p>
          <a:p>
            <a:pPr marL="0" indent="0" algn="ctr">
              <a:spcBef>
                <a:spcPts val="0"/>
              </a:spcBef>
              <a:buNone/>
            </a:pPr>
            <a:r>
              <a:rPr lang="en-US" dirty="0" err="1">
                <a:solidFill>
                  <a:schemeClr val="bg1"/>
                </a:solidFill>
              </a:rPr>
              <a:t>Yifan.txt</a:t>
            </a:r>
            <a:endParaRPr lang="en-US" dirty="0">
              <a:solidFill>
                <a:schemeClr val="bg1"/>
              </a:solidFill>
            </a:endParaRPr>
          </a:p>
        </p:txBody>
      </p:sp>
      <p:sp>
        <p:nvSpPr>
          <p:cNvPr id="14" name="Content Placeholder 2">
            <a:extLst>
              <a:ext uri="{FF2B5EF4-FFF2-40B4-BE49-F238E27FC236}">
                <a16:creationId xmlns:a16="http://schemas.microsoft.com/office/drawing/2014/main" id="{6CA97F05-0647-BA43-BBDA-3B973CDDDB03}"/>
              </a:ext>
            </a:extLst>
          </p:cNvPr>
          <p:cNvSpPr txBox="1">
            <a:spLocks/>
          </p:cNvSpPr>
          <p:nvPr/>
        </p:nvSpPr>
        <p:spPr>
          <a:xfrm>
            <a:off x="2555358" y="2682949"/>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endParaRPr lang="en-US" dirty="0">
              <a:solidFill>
                <a:schemeClr val="bg1"/>
              </a:solidFill>
            </a:endParaRPr>
          </a:p>
        </p:txBody>
      </p:sp>
      <p:sp>
        <p:nvSpPr>
          <p:cNvPr id="15" name="Content Placeholder 2">
            <a:extLst>
              <a:ext uri="{FF2B5EF4-FFF2-40B4-BE49-F238E27FC236}">
                <a16:creationId xmlns:a16="http://schemas.microsoft.com/office/drawing/2014/main" id="{3DC05566-F050-3F4D-806B-6C8B646BE353}"/>
              </a:ext>
            </a:extLst>
          </p:cNvPr>
          <p:cNvSpPr txBox="1">
            <a:spLocks/>
          </p:cNvSpPr>
          <p:nvPr/>
        </p:nvSpPr>
        <p:spPr>
          <a:xfrm>
            <a:off x="2555358" y="2661684"/>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r>
              <a:rPr lang="en-US" i="1" dirty="0">
                <a:solidFill>
                  <a:schemeClr val="bg1"/>
                </a:solidFill>
              </a:rPr>
              <a:t>README</a:t>
            </a:r>
          </a:p>
          <a:p>
            <a:pPr marL="0" indent="0" algn="ctr">
              <a:spcBef>
                <a:spcPts val="0"/>
              </a:spcBef>
              <a:buFont typeface="Wingdings" pitchFamily="2" charset="2"/>
              <a:buNone/>
            </a:pPr>
            <a:r>
              <a:rPr lang="en-US" i="1" dirty="0" err="1">
                <a:solidFill>
                  <a:schemeClr val="bg1"/>
                </a:solidFill>
              </a:rPr>
              <a:t>Alex.txt</a:t>
            </a:r>
            <a:endParaRPr lang="en-US" i="1" dirty="0">
              <a:solidFill>
                <a:schemeClr val="bg1"/>
              </a:solidFill>
            </a:endParaRPr>
          </a:p>
          <a:p>
            <a:pPr marL="0" indent="0" algn="ctr">
              <a:spcBef>
                <a:spcPts val="0"/>
              </a:spcBef>
              <a:buFont typeface="Wingdings" pitchFamily="2" charset="2"/>
              <a:buNone/>
            </a:pPr>
            <a:r>
              <a:rPr lang="en-US" i="1" dirty="0" err="1">
                <a:solidFill>
                  <a:schemeClr val="bg1"/>
                </a:solidFill>
              </a:rPr>
              <a:t>Eitan.txt</a:t>
            </a:r>
            <a:endParaRPr lang="en-US" i="1" dirty="0">
              <a:solidFill>
                <a:schemeClr val="bg1"/>
              </a:solidFill>
            </a:endParaRPr>
          </a:p>
          <a:p>
            <a:pPr marL="0" indent="0" algn="ctr">
              <a:spcBef>
                <a:spcPts val="0"/>
              </a:spcBef>
              <a:buFont typeface="Wingdings" pitchFamily="2" charset="2"/>
              <a:buNone/>
            </a:pPr>
            <a:r>
              <a:rPr lang="en-US" i="1" dirty="0" err="1">
                <a:solidFill>
                  <a:schemeClr val="bg1"/>
                </a:solidFill>
              </a:rPr>
              <a:t>Ellen.txt</a:t>
            </a:r>
            <a:endParaRPr lang="en-US" i="1" dirty="0">
              <a:solidFill>
                <a:schemeClr val="bg1"/>
              </a:solidFill>
            </a:endParaRPr>
          </a:p>
          <a:p>
            <a:pPr marL="0" indent="0" algn="ctr">
              <a:spcBef>
                <a:spcPts val="0"/>
              </a:spcBef>
              <a:buFont typeface="Wingdings" pitchFamily="2" charset="2"/>
              <a:buNone/>
            </a:pPr>
            <a:r>
              <a:rPr lang="en-US" i="1" dirty="0" err="1">
                <a:solidFill>
                  <a:schemeClr val="bg1"/>
                </a:solidFill>
              </a:rPr>
              <a:t>Kristina.txt</a:t>
            </a:r>
            <a:endParaRPr lang="en-US" i="1" dirty="0">
              <a:solidFill>
                <a:schemeClr val="bg1"/>
              </a:solidFill>
            </a:endParaRPr>
          </a:p>
          <a:p>
            <a:pPr marL="0" indent="0" algn="ctr">
              <a:spcBef>
                <a:spcPts val="0"/>
              </a:spcBef>
              <a:buFont typeface="Wingdings" pitchFamily="2" charset="2"/>
              <a:buNone/>
            </a:pPr>
            <a:r>
              <a:rPr lang="en-US" i="1" dirty="0" err="1">
                <a:solidFill>
                  <a:schemeClr val="bg1"/>
                </a:solidFill>
              </a:rPr>
              <a:t>Kyle.txt</a:t>
            </a:r>
            <a:endParaRPr lang="en-US" i="1" dirty="0">
              <a:solidFill>
                <a:schemeClr val="bg1"/>
              </a:solidFill>
            </a:endParaRPr>
          </a:p>
          <a:p>
            <a:pPr marL="0" indent="0" algn="ctr">
              <a:spcBef>
                <a:spcPts val="0"/>
              </a:spcBef>
              <a:buFont typeface="Wingdings" pitchFamily="2" charset="2"/>
              <a:buNone/>
            </a:pPr>
            <a:r>
              <a:rPr lang="en-US" i="1" dirty="0" err="1">
                <a:solidFill>
                  <a:schemeClr val="bg1"/>
                </a:solidFill>
              </a:rPr>
              <a:t>Yifan.txt</a:t>
            </a:r>
            <a:endParaRPr lang="en-US" i="1" dirty="0">
              <a:solidFill>
                <a:schemeClr val="bg1"/>
              </a:solidFill>
            </a:endParaRPr>
          </a:p>
        </p:txBody>
      </p:sp>
    </p:spTree>
    <p:extLst>
      <p:ext uri="{BB962C8B-B14F-4D97-AF65-F5344CB8AC3E}">
        <p14:creationId xmlns:p14="http://schemas.microsoft.com/office/powerpoint/2010/main" val="18688591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C239A-8EB7-504F-8676-A81D80A076FD}"/>
              </a:ext>
            </a:extLst>
          </p:cNvPr>
          <p:cNvSpPr>
            <a:spLocks noGrp="1"/>
          </p:cNvSpPr>
          <p:nvPr>
            <p:ph type="title"/>
          </p:nvPr>
        </p:nvSpPr>
        <p:spPr/>
        <p:txBody>
          <a:bodyPr/>
          <a:lstStyle/>
          <a:p>
            <a:r>
              <a:rPr lang="en-US" dirty="0"/>
              <a:t>Merge Conflict</a:t>
            </a:r>
          </a:p>
        </p:txBody>
      </p:sp>
      <p:sp>
        <p:nvSpPr>
          <p:cNvPr id="3" name="Content Placeholder 2">
            <a:extLst>
              <a:ext uri="{FF2B5EF4-FFF2-40B4-BE49-F238E27FC236}">
                <a16:creationId xmlns:a16="http://schemas.microsoft.com/office/drawing/2014/main" id="{3C9EB41C-B3CF-4846-A667-4C373C564946}"/>
              </a:ext>
            </a:extLst>
          </p:cNvPr>
          <p:cNvSpPr>
            <a:spLocks noGrp="1"/>
          </p:cNvSpPr>
          <p:nvPr>
            <p:ph idx="1"/>
          </p:nvPr>
        </p:nvSpPr>
        <p:spPr>
          <a:xfrm>
            <a:off x="534390" y="1389413"/>
            <a:ext cx="8158348" cy="5316187"/>
          </a:xfrm>
        </p:spPr>
        <p:txBody>
          <a:bodyPr>
            <a:normAutofit/>
          </a:bodyPr>
          <a:lstStyle/>
          <a:p>
            <a:r>
              <a:rPr lang="en-US" dirty="0"/>
              <a:t>When two people have edited the same parts of the same file, you will get a merge conflict</a:t>
            </a:r>
          </a:p>
        </p:txBody>
      </p:sp>
    </p:spTree>
    <p:extLst>
      <p:ext uri="{BB962C8B-B14F-4D97-AF65-F5344CB8AC3E}">
        <p14:creationId xmlns:p14="http://schemas.microsoft.com/office/powerpoint/2010/main" val="905378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F2F48-0F72-7143-96A9-84567C05B812}"/>
              </a:ext>
            </a:extLst>
          </p:cNvPr>
          <p:cNvSpPr>
            <a:spLocks noGrp="1"/>
          </p:cNvSpPr>
          <p:nvPr>
            <p:ph type="title"/>
          </p:nvPr>
        </p:nvSpPr>
        <p:spPr>
          <a:xfrm>
            <a:off x="84221" y="221527"/>
            <a:ext cx="7886700" cy="1325563"/>
          </a:xfrm>
        </p:spPr>
        <p:txBody>
          <a:bodyPr>
            <a:normAutofit/>
          </a:bodyPr>
          <a:lstStyle/>
          <a:p>
            <a:r>
              <a:rPr lang="en-US" dirty="0"/>
              <a:t>Current State</a:t>
            </a:r>
          </a:p>
        </p:txBody>
      </p:sp>
      <p:sp>
        <p:nvSpPr>
          <p:cNvPr id="4" name="Rectangle 3">
            <a:extLst>
              <a:ext uri="{FF2B5EF4-FFF2-40B4-BE49-F238E27FC236}">
                <a16:creationId xmlns:a16="http://schemas.microsoft.com/office/drawing/2014/main" id="{106866F6-174E-B746-AB10-A91F05F89681}"/>
              </a:ext>
            </a:extLst>
          </p:cNvPr>
          <p:cNvSpPr/>
          <p:nvPr/>
        </p:nvSpPr>
        <p:spPr>
          <a:xfrm>
            <a:off x="189649" y="1594884"/>
            <a:ext cx="1937713" cy="4869711"/>
          </a:xfrm>
          <a:prstGeom prst="rect">
            <a:avLst/>
          </a:prstGeom>
          <a:solidFill>
            <a:srgbClr val="032E60"/>
          </a:solidFill>
          <a:ln w="57150">
            <a:solidFill>
              <a:srgbClr val="FECE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343A63B-6771-E64B-9713-728A7D762E84}"/>
              </a:ext>
            </a:extLst>
          </p:cNvPr>
          <p:cNvSpPr/>
          <p:nvPr/>
        </p:nvSpPr>
        <p:spPr>
          <a:xfrm>
            <a:off x="6932427" y="1637414"/>
            <a:ext cx="1935427" cy="4873752"/>
          </a:xfrm>
          <a:prstGeom prst="rect">
            <a:avLst/>
          </a:prstGeom>
          <a:solidFill>
            <a:srgbClr val="FECE31"/>
          </a:solidFill>
          <a:ln w="57150">
            <a:solidFill>
              <a:srgbClr val="032E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2E60"/>
              </a:solidFill>
            </a:endParaRPr>
          </a:p>
        </p:txBody>
      </p:sp>
      <p:sp>
        <p:nvSpPr>
          <p:cNvPr id="6" name="Rectangle 5">
            <a:extLst>
              <a:ext uri="{FF2B5EF4-FFF2-40B4-BE49-F238E27FC236}">
                <a16:creationId xmlns:a16="http://schemas.microsoft.com/office/drawing/2014/main" id="{165539D3-DFC5-834C-B972-C4510BA6CA4D}"/>
              </a:ext>
            </a:extLst>
          </p:cNvPr>
          <p:cNvSpPr/>
          <p:nvPr/>
        </p:nvSpPr>
        <p:spPr>
          <a:xfrm>
            <a:off x="2487308" y="1594884"/>
            <a:ext cx="1938528" cy="4901184"/>
          </a:xfrm>
          <a:prstGeom prst="rect">
            <a:avLst/>
          </a:prstGeom>
          <a:solidFill>
            <a:srgbClr val="7030A0"/>
          </a:solidFill>
          <a:ln w="57150">
            <a:solidFill>
              <a:srgbClr val="D3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B442AB3-4B8F-6E43-ADE2-3C4A973D8855}"/>
              </a:ext>
            </a:extLst>
          </p:cNvPr>
          <p:cNvSpPr/>
          <p:nvPr/>
        </p:nvSpPr>
        <p:spPr>
          <a:xfrm>
            <a:off x="4720856" y="1616149"/>
            <a:ext cx="1938528" cy="4873752"/>
          </a:xfrm>
          <a:prstGeom prst="rect">
            <a:avLst/>
          </a:prstGeom>
          <a:solidFill>
            <a:srgbClr val="00682B"/>
          </a:solid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ontent Placeholder 2">
            <a:extLst>
              <a:ext uri="{FF2B5EF4-FFF2-40B4-BE49-F238E27FC236}">
                <a16:creationId xmlns:a16="http://schemas.microsoft.com/office/drawing/2014/main" id="{A70300B1-3E9C-B944-87E8-E0FC942C97F6}"/>
              </a:ext>
            </a:extLst>
          </p:cNvPr>
          <p:cNvSpPr txBox="1">
            <a:spLocks/>
          </p:cNvSpPr>
          <p:nvPr/>
        </p:nvSpPr>
        <p:spPr>
          <a:xfrm>
            <a:off x="6953692" y="2636875"/>
            <a:ext cx="1903139" cy="389151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dirty="0" err="1">
                <a:solidFill>
                  <a:srgbClr val="032E60"/>
                </a:solidFill>
              </a:rPr>
              <a:t>Ellen.txt</a:t>
            </a:r>
            <a:endParaRPr lang="en-US" dirty="0">
              <a:solidFill>
                <a:srgbClr val="032E60"/>
              </a:solidFill>
            </a:endParaRPr>
          </a:p>
        </p:txBody>
      </p:sp>
      <p:sp>
        <p:nvSpPr>
          <p:cNvPr id="9" name="Content Placeholder 2">
            <a:extLst>
              <a:ext uri="{FF2B5EF4-FFF2-40B4-BE49-F238E27FC236}">
                <a16:creationId xmlns:a16="http://schemas.microsoft.com/office/drawing/2014/main" id="{577A82F3-5DF7-C34C-8FDE-E0FB814C405C}"/>
              </a:ext>
            </a:extLst>
          </p:cNvPr>
          <p:cNvSpPr txBox="1">
            <a:spLocks/>
          </p:cNvSpPr>
          <p:nvPr/>
        </p:nvSpPr>
        <p:spPr>
          <a:xfrm>
            <a:off x="2509284" y="1570574"/>
            <a:ext cx="1701210" cy="113009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3200" i="1" dirty="0">
                <a:solidFill>
                  <a:schemeClr val="bg1"/>
                </a:solidFill>
              </a:rPr>
              <a:t>Index/</a:t>
            </a:r>
          </a:p>
          <a:p>
            <a:pPr marL="0" indent="0">
              <a:lnSpc>
                <a:spcPct val="100000"/>
              </a:lnSpc>
              <a:spcBef>
                <a:spcPts val="0"/>
              </a:spcBef>
              <a:buFont typeface="Wingdings" pitchFamily="2" charset="2"/>
              <a:buNone/>
            </a:pPr>
            <a:r>
              <a:rPr lang="en-US" sz="3200" i="1" dirty="0">
                <a:solidFill>
                  <a:schemeClr val="bg1"/>
                </a:solidFill>
              </a:rPr>
              <a:t>Stage</a:t>
            </a:r>
            <a:r>
              <a:rPr lang="en-US" dirty="0">
                <a:solidFill>
                  <a:schemeClr val="bg1"/>
                </a:solidFill>
              </a:rPr>
              <a:t> </a:t>
            </a:r>
          </a:p>
        </p:txBody>
      </p:sp>
      <p:sp>
        <p:nvSpPr>
          <p:cNvPr id="11" name="Content Placeholder 2">
            <a:extLst>
              <a:ext uri="{FF2B5EF4-FFF2-40B4-BE49-F238E27FC236}">
                <a16:creationId xmlns:a16="http://schemas.microsoft.com/office/drawing/2014/main" id="{183680EC-BB1B-B648-ADC1-F2FB8839B88A}"/>
              </a:ext>
            </a:extLst>
          </p:cNvPr>
          <p:cNvSpPr txBox="1">
            <a:spLocks/>
          </p:cNvSpPr>
          <p:nvPr/>
        </p:nvSpPr>
        <p:spPr>
          <a:xfrm>
            <a:off x="4759935" y="1571009"/>
            <a:ext cx="1725925" cy="1129661"/>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3200" i="1" dirty="0">
                <a:solidFill>
                  <a:schemeClr val="bg1"/>
                </a:solidFill>
              </a:rPr>
              <a:t>Local Repo</a:t>
            </a:r>
            <a:endParaRPr lang="en-US" sz="2400" i="1" dirty="0">
              <a:solidFill>
                <a:schemeClr val="bg1"/>
              </a:solidFill>
            </a:endParaRPr>
          </a:p>
        </p:txBody>
      </p:sp>
      <p:sp>
        <p:nvSpPr>
          <p:cNvPr id="23" name="Content Placeholder 2">
            <a:extLst>
              <a:ext uri="{FF2B5EF4-FFF2-40B4-BE49-F238E27FC236}">
                <a16:creationId xmlns:a16="http://schemas.microsoft.com/office/drawing/2014/main" id="{1231C71F-8D1E-8743-93F4-B48001F79F66}"/>
              </a:ext>
            </a:extLst>
          </p:cNvPr>
          <p:cNvSpPr txBox="1">
            <a:spLocks/>
          </p:cNvSpPr>
          <p:nvPr/>
        </p:nvSpPr>
        <p:spPr>
          <a:xfrm>
            <a:off x="199406" y="1644948"/>
            <a:ext cx="1863310" cy="1022683"/>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Wingdings" pitchFamily="2" charset="2"/>
              <a:buNone/>
            </a:pPr>
            <a:r>
              <a:rPr lang="en-US" sz="3200" i="1" dirty="0">
                <a:solidFill>
                  <a:schemeClr val="bg1"/>
                </a:solidFill>
              </a:rPr>
              <a:t>Working Tree</a:t>
            </a:r>
          </a:p>
        </p:txBody>
      </p:sp>
      <p:sp>
        <p:nvSpPr>
          <p:cNvPr id="24" name="Content Placeholder 2">
            <a:extLst>
              <a:ext uri="{FF2B5EF4-FFF2-40B4-BE49-F238E27FC236}">
                <a16:creationId xmlns:a16="http://schemas.microsoft.com/office/drawing/2014/main" id="{6C413845-2C7B-C848-BAA2-D939013427E1}"/>
              </a:ext>
            </a:extLst>
          </p:cNvPr>
          <p:cNvSpPr txBox="1">
            <a:spLocks/>
          </p:cNvSpPr>
          <p:nvPr/>
        </p:nvSpPr>
        <p:spPr>
          <a:xfrm>
            <a:off x="7021186" y="1697535"/>
            <a:ext cx="2122814" cy="882316"/>
          </a:xfrm>
          <a:prstGeom prst="rect">
            <a:avLst/>
          </a:prstGeom>
        </p:spPr>
        <p:txBody>
          <a:bodyPr vert="horz" lIns="91440" tIns="45720" rIns="91440" bIns="45720" rtlCol="0" anchor="ctr">
            <a:normAutofit fontScale="92500" lnSpcReduction="10000"/>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itchFamily="2" charset="2"/>
              <a:buNone/>
            </a:pPr>
            <a:r>
              <a:rPr lang="en-US" sz="3300" i="1" dirty="0">
                <a:solidFill>
                  <a:srgbClr val="032E60"/>
                </a:solidFill>
              </a:rPr>
              <a:t>Remote Repo</a:t>
            </a:r>
            <a:endParaRPr lang="en-US" sz="2400" i="1" dirty="0">
              <a:solidFill>
                <a:srgbClr val="032E60"/>
              </a:solidFill>
            </a:endParaRPr>
          </a:p>
        </p:txBody>
      </p:sp>
      <p:sp>
        <p:nvSpPr>
          <p:cNvPr id="14" name="Content Placeholder 2">
            <a:extLst>
              <a:ext uri="{FF2B5EF4-FFF2-40B4-BE49-F238E27FC236}">
                <a16:creationId xmlns:a16="http://schemas.microsoft.com/office/drawing/2014/main" id="{6CA97F05-0647-BA43-BBDA-3B973CDDDB03}"/>
              </a:ext>
            </a:extLst>
          </p:cNvPr>
          <p:cNvSpPr txBox="1">
            <a:spLocks/>
          </p:cNvSpPr>
          <p:nvPr/>
        </p:nvSpPr>
        <p:spPr>
          <a:xfrm>
            <a:off x="2555358" y="2682949"/>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endParaRPr lang="en-US" dirty="0">
              <a:solidFill>
                <a:schemeClr val="bg1"/>
              </a:solidFill>
            </a:endParaRPr>
          </a:p>
        </p:txBody>
      </p:sp>
      <p:sp>
        <p:nvSpPr>
          <p:cNvPr id="16" name="Content Placeholder 2">
            <a:extLst>
              <a:ext uri="{FF2B5EF4-FFF2-40B4-BE49-F238E27FC236}">
                <a16:creationId xmlns:a16="http://schemas.microsoft.com/office/drawing/2014/main" id="{14911D5C-5E32-3F4E-99AA-EF465C1D67AE}"/>
              </a:ext>
            </a:extLst>
          </p:cNvPr>
          <p:cNvSpPr txBox="1">
            <a:spLocks/>
          </p:cNvSpPr>
          <p:nvPr/>
        </p:nvSpPr>
        <p:spPr>
          <a:xfrm>
            <a:off x="2534093" y="2682949"/>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r>
              <a:rPr lang="en-US" b="1" i="1" dirty="0">
                <a:solidFill>
                  <a:schemeClr val="bg1"/>
                </a:solidFill>
              </a:rPr>
              <a:t>GitHub1</a:t>
            </a:r>
          </a:p>
          <a:p>
            <a:pPr marL="0" indent="0" algn="ctr">
              <a:spcBef>
                <a:spcPts val="0"/>
              </a:spcBef>
              <a:buFont typeface="Wingdings" pitchFamily="2" charset="2"/>
              <a:buNone/>
            </a:pPr>
            <a:r>
              <a:rPr lang="en-US" i="1" dirty="0" err="1">
                <a:solidFill>
                  <a:schemeClr val="bg1"/>
                </a:solidFill>
              </a:rPr>
              <a:t>Ellen.txt</a:t>
            </a:r>
            <a:endParaRPr lang="en-US" i="1" dirty="0">
              <a:solidFill>
                <a:schemeClr val="bg1"/>
              </a:solidFill>
            </a:endParaRPr>
          </a:p>
          <a:p>
            <a:pPr marL="0" indent="0" algn="ctr">
              <a:spcBef>
                <a:spcPts val="0"/>
              </a:spcBef>
              <a:buFont typeface="Wingdings" pitchFamily="2" charset="2"/>
              <a:buNone/>
            </a:pPr>
            <a:endParaRPr lang="en-US" dirty="0">
              <a:solidFill>
                <a:schemeClr val="bg1"/>
              </a:solidFill>
            </a:endParaRPr>
          </a:p>
          <a:p>
            <a:pPr marL="0" indent="0" algn="ctr">
              <a:spcBef>
                <a:spcPts val="0"/>
              </a:spcBef>
              <a:buFont typeface="Wingdings" pitchFamily="2" charset="2"/>
              <a:buNone/>
            </a:pPr>
            <a:r>
              <a:rPr lang="en-US" b="1" i="1" dirty="0">
                <a:solidFill>
                  <a:schemeClr val="bg1"/>
                </a:solidFill>
              </a:rPr>
              <a:t>GitHub2</a:t>
            </a:r>
            <a:endParaRPr lang="en-US" dirty="0">
              <a:solidFill>
                <a:schemeClr val="bg1"/>
              </a:solidFill>
            </a:endParaRPr>
          </a:p>
          <a:p>
            <a:pPr marL="0" indent="0" algn="ctr">
              <a:spcBef>
                <a:spcPts val="0"/>
              </a:spcBef>
              <a:buFont typeface="Wingdings" pitchFamily="2" charset="2"/>
              <a:buNone/>
            </a:pPr>
            <a:r>
              <a:rPr lang="en-US" i="1" dirty="0" err="1">
                <a:solidFill>
                  <a:schemeClr val="bg1"/>
                </a:solidFill>
              </a:rPr>
              <a:t>Ellen.txt</a:t>
            </a:r>
            <a:endParaRPr lang="en-US" i="1" dirty="0">
              <a:solidFill>
                <a:schemeClr val="bg1"/>
              </a:solidFill>
            </a:endParaRPr>
          </a:p>
        </p:txBody>
      </p:sp>
      <p:sp>
        <p:nvSpPr>
          <p:cNvPr id="17" name="Content Placeholder 2">
            <a:extLst>
              <a:ext uri="{FF2B5EF4-FFF2-40B4-BE49-F238E27FC236}">
                <a16:creationId xmlns:a16="http://schemas.microsoft.com/office/drawing/2014/main" id="{DAF68F17-99C7-1F4E-8406-2E7160CA28C8}"/>
              </a:ext>
            </a:extLst>
          </p:cNvPr>
          <p:cNvSpPr txBox="1">
            <a:spLocks/>
          </p:cNvSpPr>
          <p:nvPr/>
        </p:nvSpPr>
        <p:spPr>
          <a:xfrm>
            <a:off x="4770474" y="2707759"/>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r>
              <a:rPr lang="en-US" b="1" i="1" dirty="0">
                <a:solidFill>
                  <a:schemeClr val="bg1"/>
                </a:solidFill>
              </a:rPr>
              <a:t>GitHub1</a:t>
            </a:r>
          </a:p>
          <a:p>
            <a:pPr marL="0" indent="0" algn="ctr">
              <a:spcBef>
                <a:spcPts val="0"/>
              </a:spcBef>
              <a:buFont typeface="Wingdings" pitchFamily="2" charset="2"/>
              <a:buNone/>
            </a:pPr>
            <a:r>
              <a:rPr lang="en-US" dirty="0" err="1">
                <a:solidFill>
                  <a:schemeClr val="bg1"/>
                </a:solidFill>
              </a:rPr>
              <a:t>Ellen.txt</a:t>
            </a:r>
            <a:endParaRPr lang="en-US" dirty="0">
              <a:solidFill>
                <a:schemeClr val="bg1"/>
              </a:solidFill>
            </a:endParaRPr>
          </a:p>
          <a:p>
            <a:pPr marL="0" indent="0" algn="ctr">
              <a:spcBef>
                <a:spcPts val="0"/>
              </a:spcBef>
              <a:buFont typeface="Wingdings" pitchFamily="2" charset="2"/>
              <a:buNone/>
            </a:pPr>
            <a:endParaRPr lang="en-US" dirty="0">
              <a:solidFill>
                <a:schemeClr val="bg1"/>
              </a:solidFill>
            </a:endParaRPr>
          </a:p>
          <a:p>
            <a:pPr marL="0" indent="0" algn="ctr">
              <a:spcBef>
                <a:spcPts val="0"/>
              </a:spcBef>
              <a:buFont typeface="Wingdings" pitchFamily="2" charset="2"/>
              <a:buNone/>
            </a:pPr>
            <a:r>
              <a:rPr lang="en-US" b="1" i="1" dirty="0">
                <a:solidFill>
                  <a:schemeClr val="bg1"/>
                </a:solidFill>
              </a:rPr>
              <a:t>GitHub2</a:t>
            </a:r>
            <a:endParaRPr lang="en-US" dirty="0">
              <a:solidFill>
                <a:schemeClr val="bg1"/>
              </a:solidFill>
            </a:endParaRPr>
          </a:p>
          <a:p>
            <a:pPr marL="0" indent="0" algn="ctr">
              <a:spcBef>
                <a:spcPts val="0"/>
              </a:spcBef>
              <a:buFont typeface="Wingdings" pitchFamily="2" charset="2"/>
              <a:buNone/>
            </a:pPr>
            <a:r>
              <a:rPr lang="en-US" dirty="0" err="1">
                <a:solidFill>
                  <a:schemeClr val="bg1"/>
                </a:solidFill>
              </a:rPr>
              <a:t>Ellen.txt</a:t>
            </a:r>
            <a:endParaRPr lang="en-US" dirty="0">
              <a:solidFill>
                <a:schemeClr val="bg1"/>
              </a:solidFill>
            </a:endParaRPr>
          </a:p>
        </p:txBody>
      </p:sp>
      <p:sp>
        <p:nvSpPr>
          <p:cNvPr id="20" name="Content Placeholder 2">
            <a:extLst>
              <a:ext uri="{FF2B5EF4-FFF2-40B4-BE49-F238E27FC236}">
                <a16:creationId xmlns:a16="http://schemas.microsoft.com/office/drawing/2014/main" id="{5B39E38F-D0F1-0647-A77E-3657E76C3526}"/>
              </a:ext>
            </a:extLst>
          </p:cNvPr>
          <p:cNvSpPr txBox="1">
            <a:spLocks/>
          </p:cNvSpPr>
          <p:nvPr/>
        </p:nvSpPr>
        <p:spPr>
          <a:xfrm>
            <a:off x="223284" y="2647508"/>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r>
              <a:rPr lang="en-US" b="1" i="1" dirty="0">
                <a:solidFill>
                  <a:schemeClr val="bg1"/>
                </a:solidFill>
              </a:rPr>
              <a:t>GitHub1</a:t>
            </a:r>
          </a:p>
          <a:p>
            <a:pPr marL="0" indent="0" algn="ctr">
              <a:spcBef>
                <a:spcPts val="0"/>
              </a:spcBef>
              <a:buFont typeface="Wingdings" pitchFamily="2" charset="2"/>
              <a:buNone/>
            </a:pPr>
            <a:r>
              <a:rPr lang="en-US" dirty="0" err="1">
                <a:solidFill>
                  <a:schemeClr val="bg1"/>
                </a:solidFill>
              </a:rPr>
              <a:t>Ellen.txt</a:t>
            </a:r>
            <a:endParaRPr lang="en-US" dirty="0">
              <a:solidFill>
                <a:schemeClr val="bg1"/>
              </a:solidFill>
            </a:endParaRPr>
          </a:p>
          <a:p>
            <a:pPr marL="0" indent="0" algn="ctr">
              <a:spcBef>
                <a:spcPts val="0"/>
              </a:spcBef>
              <a:buFont typeface="Wingdings" pitchFamily="2" charset="2"/>
              <a:buNone/>
            </a:pPr>
            <a:endParaRPr lang="en-US" dirty="0">
              <a:solidFill>
                <a:schemeClr val="bg1"/>
              </a:solidFill>
            </a:endParaRPr>
          </a:p>
          <a:p>
            <a:pPr marL="0" indent="0" algn="ctr">
              <a:spcBef>
                <a:spcPts val="0"/>
              </a:spcBef>
              <a:buFont typeface="Wingdings" pitchFamily="2" charset="2"/>
              <a:buNone/>
            </a:pPr>
            <a:r>
              <a:rPr lang="en-US" b="1" i="1" dirty="0">
                <a:solidFill>
                  <a:schemeClr val="bg1"/>
                </a:solidFill>
              </a:rPr>
              <a:t>GitHub2</a:t>
            </a:r>
            <a:endParaRPr lang="en-US" dirty="0">
              <a:solidFill>
                <a:schemeClr val="bg1"/>
              </a:solidFill>
            </a:endParaRPr>
          </a:p>
          <a:p>
            <a:pPr marL="0" indent="0" algn="ctr">
              <a:spcBef>
                <a:spcPts val="0"/>
              </a:spcBef>
              <a:buFont typeface="Wingdings" pitchFamily="2" charset="2"/>
              <a:buNone/>
            </a:pPr>
            <a:r>
              <a:rPr lang="en-US" dirty="0" err="1">
                <a:solidFill>
                  <a:schemeClr val="bg1"/>
                </a:solidFill>
              </a:rPr>
              <a:t>Ellen.txt</a:t>
            </a:r>
            <a:endParaRPr lang="en-US" dirty="0">
              <a:solidFill>
                <a:schemeClr val="bg1"/>
              </a:solidFill>
            </a:endParaRPr>
          </a:p>
        </p:txBody>
      </p:sp>
    </p:spTree>
    <p:extLst>
      <p:ext uri="{BB962C8B-B14F-4D97-AF65-F5344CB8AC3E}">
        <p14:creationId xmlns:p14="http://schemas.microsoft.com/office/powerpoint/2010/main" val="41746919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F2F48-0F72-7143-96A9-84567C05B812}"/>
              </a:ext>
            </a:extLst>
          </p:cNvPr>
          <p:cNvSpPr>
            <a:spLocks noGrp="1"/>
          </p:cNvSpPr>
          <p:nvPr>
            <p:ph type="title"/>
          </p:nvPr>
        </p:nvSpPr>
        <p:spPr>
          <a:xfrm>
            <a:off x="84221" y="221527"/>
            <a:ext cx="7886700" cy="1325563"/>
          </a:xfrm>
        </p:spPr>
        <p:txBody>
          <a:bodyPr>
            <a:normAutofit/>
          </a:bodyPr>
          <a:lstStyle/>
          <a:p>
            <a:r>
              <a:rPr lang="en-US" dirty="0"/>
              <a:t>Current State</a:t>
            </a:r>
          </a:p>
        </p:txBody>
      </p:sp>
      <p:sp>
        <p:nvSpPr>
          <p:cNvPr id="4" name="Rectangle 3">
            <a:extLst>
              <a:ext uri="{FF2B5EF4-FFF2-40B4-BE49-F238E27FC236}">
                <a16:creationId xmlns:a16="http://schemas.microsoft.com/office/drawing/2014/main" id="{106866F6-174E-B746-AB10-A91F05F89681}"/>
              </a:ext>
            </a:extLst>
          </p:cNvPr>
          <p:cNvSpPr/>
          <p:nvPr/>
        </p:nvSpPr>
        <p:spPr>
          <a:xfrm>
            <a:off x="189649" y="1594884"/>
            <a:ext cx="1937713" cy="4869711"/>
          </a:xfrm>
          <a:prstGeom prst="rect">
            <a:avLst/>
          </a:prstGeom>
          <a:solidFill>
            <a:srgbClr val="032E60"/>
          </a:solidFill>
          <a:ln w="57150">
            <a:solidFill>
              <a:srgbClr val="FECE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343A63B-6771-E64B-9713-728A7D762E84}"/>
              </a:ext>
            </a:extLst>
          </p:cNvPr>
          <p:cNvSpPr/>
          <p:nvPr/>
        </p:nvSpPr>
        <p:spPr>
          <a:xfrm>
            <a:off x="6932427" y="1637414"/>
            <a:ext cx="1935427" cy="4873752"/>
          </a:xfrm>
          <a:prstGeom prst="rect">
            <a:avLst/>
          </a:prstGeom>
          <a:solidFill>
            <a:srgbClr val="FECE31"/>
          </a:solidFill>
          <a:ln w="57150">
            <a:solidFill>
              <a:srgbClr val="032E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2E60"/>
              </a:solidFill>
            </a:endParaRPr>
          </a:p>
        </p:txBody>
      </p:sp>
      <p:sp>
        <p:nvSpPr>
          <p:cNvPr id="6" name="Rectangle 5">
            <a:extLst>
              <a:ext uri="{FF2B5EF4-FFF2-40B4-BE49-F238E27FC236}">
                <a16:creationId xmlns:a16="http://schemas.microsoft.com/office/drawing/2014/main" id="{165539D3-DFC5-834C-B972-C4510BA6CA4D}"/>
              </a:ext>
            </a:extLst>
          </p:cNvPr>
          <p:cNvSpPr/>
          <p:nvPr/>
        </p:nvSpPr>
        <p:spPr>
          <a:xfrm>
            <a:off x="2487308" y="1594884"/>
            <a:ext cx="1938528" cy="4901184"/>
          </a:xfrm>
          <a:prstGeom prst="rect">
            <a:avLst/>
          </a:prstGeom>
          <a:solidFill>
            <a:srgbClr val="7030A0"/>
          </a:solidFill>
          <a:ln w="57150">
            <a:solidFill>
              <a:srgbClr val="D3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B442AB3-4B8F-6E43-ADE2-3C4A973D8855}"/>
              </a:ext>
            </a:extLst>
          </p:cNvPr>
          <p:cNvSpPr/>
          <p:nvPr/>
        </p:nvSpPr>
        <p:spPr>
          <a:xfrm>
            <a:off x="4720856" y="1616149"/>
            <a:ext cx="1938528" cy="4873752"/>
          </a:xfrm>
          <a:prstGeom prst="rect">
            <a:avLst/>
          </a:prstGeom>
          <a:solidFill>
            <a:srgbClr val="00682B"/>
          </a:solid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63F8D78E-4CDE-AC41-BAC8-7C37F802829F}"/>
              </a:ext>
            </a:extLst>
          </p:cNvPr>
          <p:cNvSpPr>
            <a:spLocks noGrp="1"/>
          </p:cNvSpPr>
          <p:nvPr>
            <p:ph idx="1"/>
          </p:nvPr>
        </p:nvSpPr>
        <p:spPr>
          <a:xfrm>
            <a:off x="233916" y="2658139"/>
            <a:ext cx="1871330" cy="3806456"/>
          </a:xfrm>
        </p:spPr>
        <p:txBody>
          <a:bodyPr anchor="ctr">
            <a:normAutofit/>
          </a:bodyPr>
          <a:lstStyle/>
          <a:p>
            <a:pPr marL="0" indent="0" algn="ctr">
              <a:spcBef>
                <a:spcPts val="0"/>
              </a:spcBef>
              <a:buNone/>
            </a:pPr>
            <a:r>
              <a:rPr lang="en-US" b="1" i="1" dirty="0">
                <a:solidFill>
                  <a:schemeClr val="bg1"/>
                </a:solidFill>
              </a:rPr>
              <a:t>GitHub1</a:t>
            </a:r>
          </a:p>
          <a:p>
            <a:pPr marL="0" indent="0" algn="ctr">
              <a:spcBef>
                <a:spcPts val="0"/>
              </a:spcBef>
              <a:buNone/>
            </a:pPr>
            <a:r>
              <a:rPr lang="en-US" dirty="0" err="1">
                <a:solidFill>
                  <a:srgbClr val="FF0000"/>
                </a:solidFill>
              </a:rPr>
              <a:t>Ellen.txt</a:t>
            </a:r>
            <a:endParaRPr lang="en-US" dirty="0">
              <a:solidFill>
                <a:srgbClr val="FF0000"/>
              </a:solidFill>
            </a:endParaRPr>
          </a:p>
          <a:p>
            <a:pPr marL="0" indent="0" algn="ctr">
              <a:spcBef>
                <a:spcPts val="0"/>
              </a:spcBef>
              <a:buNone/>
            </a:pPr>
            <a:endParaRPr lang="en-US" dirty="0">
              <a:solidFill>
                <a:schemeClr val="bg1"/>
              </a:solidFill>
            </a:endParaRPr>
          </a:p>
          <a:p>
            <a:pPr marL="0" indent="0" algn="ctr">
              <a:spcBef>
                <a:spcPts val="0"/>
              </a:spcBef>
              <a:buNone/>
            </a:pPr>
            <a:r>
              <a:rPr lang="en-US" b="1" i="1" dirty="0">
                <a:solidFill>
                  <a:schemeClr val="bg1"/>
                </a:solidFill>
              </a:rPr>
              <a:t>GitHub2</a:t>
            </a:r>
            <a:endParaRPr lang="en-US" dirty="0">
              <a:solidFill>
                <a:schemeClr val="bg1"/>
              </a:solidFill>
            </a:endParaRPr>
          </a:p>
          <a:p>
            <a:pPr marL="0" indent="0" algn="ctr">
              <a:spcBef>
                <a:spcPts val="0"/>
              </a:spcBef>
              <a:buNone/>
            </a:pPr>
            <a:r>
              <a:rPr lang="en-US" dirty="0" err="1">
                <a:solidFill>
                  <a:srgbClr val="00FCFF"/>
                </a:solidFill>
              </a:rPr>
              <a:t>Ellen.txt</a:t>
            </a:r>
            <a:endParaRPr lang="en-US" dirty="0">
              <a:solidFill>
                <a:srgbClr val="00FCFF"/>
              </a:solidFill>
            </a:endParaRPr>
          </a:p>
        </p:txBody>
      </p:sp>
      <p:sp>
        <p:nvSpPr>
          <p:cNvPr id="8" name="Content Placeholder 2">
            <a:extLst>
              <a:ext uri="{FF2B5EF4-FFF2-40B4-BE49-F238E27FC236}">
                <a16:creationId xmlns:a16="http://schemas.microsoft.com/office/drawing/2014/main" id="{A70300B1-3E9C-B944-87E8-E0FC942C97F6}"/>
              </a:ext>
            </a:extLst>
          </p:cNvPr>
          <p:cNvSpPr txBox="1">
            <a:spLocks/>
          </p:cNvSpPr>
          <p:nvPr/>
        </p:nvSpPr>
        <p:spPr>
          <a:xfrm>
            <a:off x="6953692" y="2636875"/>
            <a:ext cx="1903139" cy="389151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dirty="0" err="1">
                <a:solidFill>
                  <a:srgbClr val="032E60"/>
                </a:solidFill>
              </a:rPr>
              <a:t>Ellen.txt</a:t>
            </a:r>
            <a:endParaRPr lang="en-US" dirty="0">
              <a:solidFill>
                <a:srgbClr val="032E60"/>
              </a:solidFill>
            </a:endParaRPr>
          </a:p>
        </p:txBody>
      </p:sp>
      <p:sp>
        <p:nvSpPr>
          <p:cNvPr id="9" name="Content Placeholder 2">
            <a:extLst>
              <a:ext uri="{FF2B5EF4-FFF2-40B4-BE49-F238E27FC236}">
                <a16:creationId xmlns:a16="http://schemas.microsoft.com/office/drawing/2014/main" id="{577A82F3-5DF7-C34C-8FDE-E0FB814C405C}"/>
              </a:ext>
            </a:extLst>
          </p:cNvPr>
          <p:cNvSpPr txBox="1">
            <a:spLocks/>
          </p:cNvSpPr>
          <p:nvPr/>
        </p:nvSpPr>
        <p:spPr>
          <a:xfrm>
            <a:off x="2509284" y="1570574"/>
            <a:ext cx="1701210" cy="113009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3200" i="1" dirty="0">
                <a:solidFill>
                  <a:schemeClr val="bg1"/>
                </a:solidFill>
              </a:rPr>
              <a:t>Index/</a:t>
            </a:r>
          </a:p>
          <a:p>
            <a:pPr marL="0" indent="0">
              <a:lnSpc>
                <a:spcPct val="100000"/>
              </a:lnSpc>
              <a:spcBef>
                <a:spcPts val="0"/>
              </a:spcBef>
              <a:buFont typeface="Wingdings" pitchFamily="2" charset="2"/>
              <a:buNone/>
            </a:pPr>
            <a:r>
              <a:rPr lang="en-US" sz="3200" i="1" dirty="0">
                <a:solidFill>
                  <a:schemeClr val="bg1"/>
                </a:solidFill>
              </a:rPr>
              <a:t>Stage</a:t>
            </a:r>
            <a:r>
              <a:rPr lang="en-US" dirty="0">
                <a:solidFill>
                  <a:schemeClr val="bg1"/>
                </a:solidFill>
              </a:rPr>
              <a:t> </a:t>
            </a:r>
          </a:p>
        </p:txBody>
      </p:sp>
      <p:sp>
        <p:nvSpPr>
          <p:cNvPr id="11" name="Content Placeholder 2">
            <a:extLst>
              <a:ext uri="{FF2B5EF4-FFF2-40B4-BE49-F238E27FC236}">
                <a16:creationId xmlns:a16="http://schemas.microsoft.com/office/drawing/2014/main" id="{183680EC-BB1B-B648-ADC1-F2FB8839B88A}"/>
              </a:ext>
            </a:extLst>
          </p:cNvPr>
          <p:cNvSpPr txBox="1">
            <a:spLocks/>
          </p:cNvSpPr>
          <p:nvPr/>
        </p:nvSpPr>
        <p:spPr>
          <a:xfrm>
            <a:off x="4759935" y="1571009"/>
            <a:ext cx="1725925" cy="1129661"/>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3200" i="1" dirty="0">
                <a:solidFill>
                  <a:schemeClr val="bg1"/>
                </a:solidFill>
              </a:rPr>
              <a:t>Local Repo</a:t>
            </a:r>
            <a:endParaRPr lang="en-US" sz="2400" i="1" dirty="0">
              <a:solidFill>
                <a:schemeClr val="bg1"/>
              </a:solidFill>
            </a:endParaRPr>
          </a:p>
        </p:txBody>
      </p:sp>
      <p:sp>
        <p:nvSpPr>
          <p:cNvPr id="23" name="Content Placeholder 2">
            <a:extLst>
              <a:ext uri="{FF2B5EF4-FFF2-40B4-BE49-F238E27FC236}">
                <a16:creationId xmlns:a16="http://schemas.microsoft.com/office/drawing/2014/main" id="{1231C71F-8D1E-8743-93F4-B48001F79F66}"/>
              </a:ext>
            </a:extLst>
          </p:cNvPr>
          <p:cNvSpPr txBox="1">
            <a:spLocks/>
          </p:cNvSpPr>
          <p:nvPr/>
        </p:nvSpPr>
        <p:spPr>
          <a:xfrm>
            <a:off x="199406" y="1644948"/>
            <a:ext cx="1863310" cy="1022683"/>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Wingdings" pitchFamily="2" charset="2"/>
              <a:buNone/>
            </a:pPr>
            <a:r>
              <a:rPr lang="en-US" sz="3200" i="1" dirty="0">
                <a:solidFill>
                  <a:schemeClr val="bg1"/>
                </a:solidFill>
              </a:rPr>
              <a:t>Working Tree</a:t>
            </a:r>
          </a:p>
        </p:txBody>
      </p:sp>
      <p:sp>
        <p:nvSpPr>
          <p:cNvPr id="24" name="Content Placeholder 2">
            <a:extLst>
              <a:ext uri="{FF2B5EF4-FFF2-40B4-BE49-F238E27FC236}">
                <a16:creationId xmlns:a16="http://schemas.microsoft.com/office/drawing/2014/main" id="{6C413845-2C7B-C848-BAA2-D939013427E1}"/>
              </a:ext>
            </a:extLst>
          </p:cNvPr>
          <p:cNvSpPr txBox="1">
            <a:spLocks/>
          </p:cNvSpPr>
          <p:nvPr/>
        </p:nvSpPr>
        <p:spPr>
          <a:xfrm>
            <a:off x="7021186" y="1697535"/>
            <a:ext cx="2122814" cy="882316"/>
          </a:xfrm>
          <a:prstGeom prst="rect">
            <a:avLst/>
          </a:prstGeom>
        </p:spPr>
        <p:txBody>
          <a:bodyPr vert="horz" lIns="91440" tIns="45720" rIns="91440" bIns="45720" rtlCol="0" anchor="ctr">
            <a:normAutofit fontScale="92500" lnSpcReduction="10000"/>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itchFamily="2" charset="2"/>
              <a:buNone/>
            </a:pPr>
            <a:r>
              <a:rPr lang="en-US" sz="3300" i="1" dirty="0">
                <a:solidFill>
                  <a:srgbClr val="032E60"/>
                </a:solidFill>
              </a:rPr>
              <a:t>Remote Repo</a:t>
            </a:r>
            <a:endParaRPr lang="en-US" sz="2400" i="1" dirty="0">
              <a:solidFill>
                <a:srgbClr val="032E60"/>
              </a:solidFill>
            </a:endParaRPr>
          </a:p>
        </p:txBody>
      </p:sp>
      <p:sp>
        <p:nvSpPr>
          <p:cNvPr id="14" name="Content Placeholder 2">
            <a:extLst>
              <a:ext uri="{FF2B5EF4-FFF2-40B4-BE49-F238E27FC236}">
                <a16:creationId xmlns:a16="http://schemas.microsoft.com/office/drawing/2014/main" id="{6CA97F05-0647-BA43-BBDA-3B973CDDDB03}"/>
              </a:ext>
            </a:extLst>
          </p:cNvPr>
          <p:cNvSpPr txBox="1">
            <a:spLocks/>
          </p:cNvSpPr>
          <p:nvPr/>
        </p:nvSpPr>
        <p:spPr>
          <a:xfrm>
            <a:off x="2555358" y="2682949"/>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endParaRPr lang="en-US" dirty="0">
              <a:solidFill>
                <a:schemeClr val="bg1"/>
              </a:solidFill>
            </a:endParaRPr>
          </a:p>
        </p:txBody>
      </p:sp>
      <p:sp>
        <p:nvSpPr>
          <p:cNvPr id="16" name="Content Placeholder 2">
            <a:extLst>
              <a:ext uri="{FF2B5EF4-FFF2-40B4-BE49-F238E27FC236}">
                <a16:creationId xmlns:a16="http://schemas.microsoft.com/office/drawing/2014/main" id="{14911D5C-5E32-3F4E-99AA-EF465C1D67AE}"/>
              </a:ext>
            </a:extLst>
          </p:cNvPr>
          <p:cNvSpPr txBox="1">
            <a:spLocks/>
          </p:cNvSpPr>
          <p:nvPr/>
        </p:nvSpPr>
        <p:spPr>
          <a:xfrm>
            <a:off x="2534093" y="2682949"/>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r>
              <a:rPr lang="en-US" b="1" i="1" dirty="0">
                <a:solidFill>
                  <a:schemeClr val="bg1"/>
                </a:solidFill>
              </a:rPr>
              <a:t>GitHub1</a:t>
            </a:r>
          </a:p>
          <a:p>
            <a:pPr marL="0" indent="0" algn="ctr">
              <a:spcBef>
                <a:spcPts val="0"/>
              </a:spcBef>
              <a:buFont typeface="Wingdings" pitchFamily="2" charset="2"/>
              <a:buNone/>
            </a:pPr>
            <a:r>
              <a:rPr lang="en-US" i="1" dirty="0" err="1">
                <a:solidFill>
                  <a:schemeClr val="bg1"/>
                </a:solidFill>
              </a:rPr>
              <a:t>Ellen.txt</a:t>
            </a:r>
            <a:endParaRPr lang="en-US" i="1" dirty="0">
              <a:solidFill>
                <a:schemeClr val="bg1"/>
              </a:solidFill>
            </a:endParaRPr>
          </a:p>
          <a:p>
            <a:pPr marL="0" indent="0" algn="ctr">
              <a:spcBef>
                <a:spcPts val="0"/>
              </a:spcBef>
              <a:buFont typeface="Wingdings" pitchFamily="2" charset="2"/>
              <a:buNone/>
            </a:pPr>
            <a:endParaRPr lang="en-US" dirty="0">
              <a:solidFill>
                <a:schemeClr val="bg1"/>
              </a:solidFill>
            </a:endParaRPr>
          </a:p>
          <a:p>
            <a:pPr marL="0" indent="0" algn="ctr">
              <a:spcBef>
                <a:spcPts val="0"/>
              </a:spcBef>
              <a:buFont typeface="Wingdings" pitchFamily="2" charset="2"/>
              <a:buNone/>
            </a:pPr>
            <a:r>
              <a:rPr lang="en-US" b="1" i="1" dirty="0">
                <a:solidFill>
                  <a:schemeClr val="bg1"/>
                </a:solidFill>
              </a:rPr>
              <a:t>GitHub2</a:t>
            </a:r>
            <a:endParaRPr lang="en-US" dirty="0">
              <a:solidFill>
                <a:schemeClr val="bg1"/>
              </a:solidFill>
            </a:endParaRPr>
          </a:p>
          <a:p>
            <a:pPr marL="0" indent="0" algn="ctr">
              <a:spcBef>
                <a:spcPts val="0"/>
              </a:spcBef>
              <a:buFont typeface="Wingdings" pitchFamily="2" charset="2"/>
              <a:buNone/>
            </a:pPr>
            <a:r>
              <a:rPr lang="en-US" i="1" dirty="0" err="1">
                <a:solidFill>
                  <a:schemeClr val="bg1"/>
                </a:solidFill>
              </a:rPr>
              <a:t>Ellen.txt</a:t>
            </a:r>
            <a:endParaRPr lang="en-US" i="1" dirty="0">
              <a:solidFill>
                <a:schemeClr val="bg1"/>
              </a:solidFill>
            </a:endParaRPr>
          </a:p>
        </p:txBody>
      </p:sp>
      <p:sp>
        <p:nvSpPr>
          <p:cNvPr id="17" name="Content Placeholder 2">
            <a:extLst>
              <a:ext uri="{FF2B5EF4-FFF2-40B4-BE49-F238E27FC236}">
                <a16:creationId xmlns:a16="http://schemas.microsoft.com/office/drawing/2014/main" id="{DAF68F17-99C7-1F4E-8406-2E7160CA28C8}"/>
              </a:ext>
            </a:extLst>
          </p:cNvPr>
          <p:cNvSpPr txBox="1">
            <a:spLocks/>
          </p:cNvSpPr>
          <p:nvPr/>
        </p:nvSpPr>
        <p:spPr>
          <a:xfrm>
            <a:off x="4770474" y="2707759"/>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r>
              <a:rPr lang="en-US" b="1" i="1" dirty="0">
                <a:solidFill>
                  <a:schemeClr val="bg1"/>
                </a:solidFill>
              </a:rPr>
              <a:t>GitHub1</a:t>
            </a:r>
          </a:p>
          <a:p>
            <a:pPr marL="0" indent="0" algn="ctr">
              <a:spcBef>
                <a:spcPts val="0"/>
              </a:spcBef>
              <a:buFont typeface="Wingdings" pitchFamily="2" charset="2"/>
              <a:buNone/>
            </a:pPr>
            <a:r>
              <a:rPr lang="en-US" dirty="0" err="1">
                <a:solidFill>
                  <a:schemeClr val="bg1"/>
                </a:solidFill>
              </a:rPr>
              <a:t>Ellen.txt</a:t>
            </a:r>
            <a:endParaRPr lang="en-US" dirty="0">
              <a:solidFill>
                <a:schemeClr val="bg1"/>
              </a:solidFill>
            </a:endParaRPr>
          </a:p>
          <a:p>
            <a:pPr marL="0" indent="0" algn="ctr">
              <a:spcBef>
                <a:spcPts val="0"/>
              </a:spcBef>
              <a:buFont typeface="Wingdings" pitchFamily="2" charset="2"/>
              <a:buNone/>
            </a:pPr>
            <a:endParaRPr lang="en-US" dirty="0">
              <a:solidFill>
                <a:schemeClr val="bg1"/>
              </a:solidFill>
            </a:endParaRPr>
          </a:p>
          <a:p>
            <a:pPr marL="0" indent="0" algn="ctr">
              <a:spcBef>
                <a:spcPts val="0"/>
              </a:spcBef>
              <a:buFont typeface="Wingdings" pitchFamily="2" charset="2"/>
              <a:buNone/>
            </a:pPr>
            <a:r>
              <a:rPr lang="en-US" b="1" i="1" dirty="0">
                <a:solidFill>
                  <a:schemeClr val="bg1"/>
                </a:solidFill>
              </a:rPr>
              <a:t>GitHub2</a:t>
            </a:r>
            <a:endParaRPr lang="en-US" dirty="0">
              <a:solidFill>
                <a:schemeClr val="bg1"/>
              </a:solidFill>
            </a:endParaRPr>
          </a:p>
          <a:p>
            <a:pPr marL="0" indent="0" algn="ctr">
              <a:spcBef>
                <a:spcPts val="0"/>
              </a:spcBef>
              <a:buFont typeface="Wingdings" pitchFamily="2" charset="2"/>
              <a:buNone/>
            </a:pPr>
            <a:r>
              <a:rPr lang="en-US" dirty="0" err="1">
                <a:solidFill>
                  <a:schemeClr val="bg1"/>
                </a:solidFill>
              </a:rPr>
              <a:t>Ellen.txt</a:t>
            </a:r>
            <a:endParaRPr lang="en-US" dirty="0">
              <a:solidFill>
                <a:schemeClr val="bg1"/>
              </a:solidFill>
            </a:endParaRPr>
          </a:p>
        </p:txBody>
      </p:sp>
    </p:spTree>
    <p:extLst>
      <p:ext uri="{BB962C8B-B14F-4D97-AF65-F5344CB8AC3E}">
        <p14:creationId xmlns:p14="http://schemas.microsoft.com/office/powerpoint/2010/main" val="5071731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F2F48-0F72-7143-96A9-84567C05B812}"/>
              </a:ext>
            </a:extLst>
          </p:cNvPr>
          <p:cNvSpPr>
            <a:spLocks noGrp="1"/>
          </p:cNvSpPr>
          <p:nvPr>
            <p:ph type="title"/>
          </p:nvPr>
        </p:nvSpPr>
        <p:spPr>
          <a:xfrm>
            <a:off x="84221" y="221527"/>
            <a:ext cx="7886700" cy="1325563"/>
          </a:xfrm>
        </p:spPr>
        <p:txBody>
          <a:bodyPr>
            <a:normAutofit/>
          </a:bodyPr>
          <a:lstStyle/>
          <a:p>
            <a:r>
              <a:rPr lang="en-US" dirty="0"/>
              <a:t>Current State</a:t>
            </a:r>
          </a:p>
        </p:txBody>
      </p:sp>
      <p:sp>
        <p:nvSpPr>
          <p:cNvPr id="4" name="Rectangle 3">
            <a:extLst>
              <a:ext uri="{FF2B5EF4-FFF2-40B4-BE49-F238E27FC236}">
                <a16:creationId xmlns:a16="http://schemas.microsoft.com/office/drawing/2014/main" id="{106866F6-174E-B746-AB10-A91F05F89681}"/>
              </a:ext>
            </a:extLst>
          </p:cNvPr>
          <p:cNvSpPr/>
          <p:nvPr/>
        </p:nvSpPr>
        <p:spPr>
          <a:xfrm>
            <a:off x="189649" y="1594884"/>
            <a:ext cx="1937713" cy="4869711"/>
          </a:xfrm>
          <a:prstGeom prst="rect">
            <a:avLst/>
          </a:prstGeom>
          <a:solidFill>
            <a:srgbClr val="032E60"/>
          </a:solidFill>
          <a:ln w="57150">
            <a:solidFill>
              <a:srgbClr val="FECE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343A63B-6771-E64B-9713-728A7D762E84}"/>
              </a:ext>
            </a:extLst>
          </p:cNvPr>
          <p:cNvSpPr/>
          <p:nvPr/>
        </p:nvSpPr>
        <p:spPr>
          <a:xfrm>
            <a:off x="6932427" y="1637414"/>
            <a:ext cx="1935427" cy="4873752"/>
          </a:xfrm>
          <a:prstGeom prst="rect">
            <a:avLst/>
          </a:prstGeom>
          <a:solidFill>
            <a:srgbClr val="FECE31"/>
          </a:solidFill>
          <a:ln w="57150">
            <a:solidFill>
              <a:srgbClr val="032E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2E60"/>
              </a:solidFill>
            </a:endParaRPr>
          </a:p>
        </p:txBody>
      </p:sp>
      <p:sp>
        <p:nvSpPr>
          <p:cNvPr id="6" name="Rectangle 5">
            <a:extLst>
              <a:ext uri="{FF2B5EF4-FFF2-40B4-BE49-F238E27FC236}">
                <a16:creationId xmlns:a16="http://schemas.microsoft.com/office/drawing/2014/main" id="{165539D3-DFC5-834C-B972-C4510BA6CA4D}"/>
              </a:ext>
            </a:extLst>
          </p:cNvPr>
          <p:cNvSpPr/>
          <p:nvPr/>
        </p:nvSpPr>
        <p:spPr>
          <a:xfrm>
            <a:off x="2487308" y="1594884"/>
            <a:ext cx="1938528" cy="4901184"/>
          </a:xfrm>
          <a:prstGeom prst="rect">
            <a:avLst/>
          </a:prstGeom>
          <a:solidFill>
            <a:srgbClr val="7030A0"/>
          </a:solidFill>
          <a:ln w="57150">
            <a:solidFill>
              <a:srgbClr val="D3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B442AB3-4B8F-6E43-ADE2-3C4A973D8855}"/>
              </a:ext>
            </a:extLst>
          </p:cNvPr>
          <p:cNvSpPr/>
          <p:nvPr/>
        </p:nvSpPr>
        <p:spPr>
          <a:xfrm>
            <a:off x="4720856" y="1616149"/>
            <a:ext cx="1938528" cy="4873752"/>
          </a:xfrm>
          <a:prstGeom prst="rect">
            <a:avLst/>
          </a:prstGeom>
          <a:solidFill>
            <a:srgbClr val="00682B"/>
          </a:solid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63F8D78E-4CDE-AC41-BAC8-7C37F802829F}"/>
              </a:ext>
            </a:extLst>
          </p:cNvPr>
          <p:cNvSpPr>
            <a:spLocks noGrp="1"/>
          </p:cNvSpPr>
          <p:nvPr>
            <p:ph idx="1"/>
          </p:nvPr>
        </p:nvSpPr>
        <p:spPr>
          <a:xfrm>
            <a:off x="233916" y="2658139"/>
            <a:ext cx="1871330" cy="3806456"/>
          </a:xfrm>
        </p:spPr>
        <p:txBody>
          <a:bodyPr anchor="ctr">
            <a:normAutofit/>
          </a:bodyPr>
          <a:lstStyle/>
          <a:p>
            <a:pPr marL="0" indent="0" algn="ctr">
              <a:spcBef>
                <a:spcPts val="0"/>
              </a:spcBef>
              <a:buNone/>
            </a:pPr>
            <a:r>
              <a:rPr lang="en-US" b="1" i="1" dirty="0">
                <a:solidFill>
                  <a:schemeClr val="bg1"/>
                </a:solidFill>
              </a:rPr>
              <a:t>GitHub1</a:t>
            </a:r>
          </a:p>
          <a:p>
            <a:pPr marL="0" indent="0" algn="ctr">
              <a:spcBef>
                <a:spcPts val="0"/>
              </a:spcBef>
              <a:buNone/>
            </a:pPr>
            <a:r>
              <a:rPr lang="en-US" dirty="0" err="1">
                <a:solidFill>
                  <a:srgbClr val="FF0000"/>
                </a:solidFill>
              </a:rPr>
              <a:t>Ellen.txt</a:t>
            </a:r>
            <a:endParaRPr lang="en-US" dirty="0">
              <a:solidFill>
                <a:srgbClr val="FF0000"/>
              </a:solidFill>
            </a:endParaRPr>
          </a:p>
          <a:p>
            <a:pPr marL="0" indent="0" algn="ctr">
              <a:spcBef>
                <a:spcPts val="0"/>
              </a:spcBef>
              <a:buNone/>
            </a:pPr>
            <a:endParaRPr lang="en-US" dirty="0">
              <a:solidFill>
                <a:schemeClr val="bg1"/>
              </a:solidFill>
            </a:endParaRPr>
          </a:p>
          <a:p>
            <a:pPr marL="0" indent="0" algn="ctr">
              <a:spcBef>
                <a:spcPts val="0"/>
              </a:spcBef>
              <a:buNone/>
            </a:pPr>
            <a:r>
              <a:rPr lang="en-US" b="1" i="1" dirty="0">
                <a:solidFill>
                  <a:schemeClr val="bg1"/>
                </a:solidFill>
              </a:rPr>
              <a:t>GitHub2</a:t>
            </a:r>
            <a:endParaRPr lang="en-US" dirty="0">
              <a:solidFill>
                <a:schemeClr val="bg1"/>
              </a:solidFill>
            </a:endParaRPr>
          </a:p>
          <a:p>
            <a:pPr marL="0" indent="0" algn="ctr">
              <a:spcBef>
                <a:spcPts val="0"/>
              </a:spcBef>
              <a:buNone/>
            </a:pPr>
            <a:r>
              <a:rPr lang="en-US" dirty="0" err="1">
                <a:solidFill>
                  <a:srgbClr val="00FCFF"/>
                </a:solidFill>
              </a:rPr>
              <a:t>Ellen.txt</a:t>
            </a:r>
            <a:endParaRPr lang="en-US" dirty="0">
              <a:solidFill>
                <a:srgbClr val="00FCFF"/>
              </a:solidFill>
            </a:endParaRPr>
          </a:p>
        </p:txBody>
      </p:sp>
      <p:sp>
        <p:nvSpPr>
          <p:cNvPr id="8" name="Content Placeholder 2">
            <a:extLst>
              <a:ext uri="{FF2B5EF4-FFF2-40B4-BE49-F238E27FC236}">
                <a16:creationId xmlns:a16="http://schemas.microsoft.com/office/drawing/2014/main" id="{A70300B1-3E9C-B944-87E8-E0FC942C97F6}"/>
              </a:ext>
            </a:extLst>
          </p:cNvPr>
          <p:cNvSpPr txBox="1">
            <a:spLocks/>
          </p:cNvSpPr>
          <p:nvPr/>
        </p:nvSpPr>
        <p:spPr>
          <a:xfrm>
            <a:off x="6953692" y="2636875"/>
            <a:ext cx="1903139" cy="389151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dirty="0" err="1">
                <a:solidFill>
                  <a:srgbClr val="FF0000"/>
                </a:solidFill>
              </a:rPr>
              <a:t>Ellen.txt</a:t>
            </a:r>
            <a:endParaRPr lang="en-US" dirty="0">
              <a:solidFill>
                <a:srgbClr val="FF0000"/>
              </a:solidFill>
            </a:endParaRPr>
          </a:p>
        </p:txBody>
      </p:sp>
      <p:sp>
        <p:nvSpPr>
          <p:cNvPr id="9" name="Content Placeholder 2">
            <a:extLst>
              <a:ext uri="{FF2B5EF4-FFF2-40B4-BE49-F238E27FC236}">
                <a16:creationId xmlns:a16="http://schemas.microsoft.com/office/drawing/2014/main" id="{577A82F3-5DF7-C34C-8FDE-E0FB814C405C}"/>
              </a:ext>
            </a:extLst>
          </p:cNvPr>
          <p:cNvSpPr txBox="1">
            <a:spLocks/>
          </p:cNvSpPr>
          <p:nvPr/>
        </p:nvSpPr>
        <p:spPr>
          <a:xfrm>
            <a:off x="2509284" y="1570574"/>
            <a:ext cx="1701210" cy="113009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3200" i="1" dirty="0">
                <a:solidFill>
                  <a:schemeClr val="bg1"/>
                </a:solidFill>
              </a:rPr>
              <a:t>Index/</a:t>
            </a:r>
          </a:p>
          <a:p>
            <a:pPr marL="0" indent="0">
              <a:lnSpc>
                <a:spcPct val="100000"/>
              </a:lnSpc>
              <a:spcBef>
                <a:spcPts val="0"/>
              </a:spcBef>
              <a:buFont typeface="Wingdings" pitchFamily="2" charset="2"/>
              <a:buNone/>
            </a:pPr>
            <a:r>
              <a:rPr lang="en-US" sz="3200" i="1" dirty="0">
                <a:solidFill>
                  <a:schemeClr val="bg1"/>
                </a:solidFill>
              </a:rPr>
              <a:t>Stage</a:t>
            </a:r>
            <a:r>
              <a:rPr lang="en-US" dirty="0">
                <a:solidFill>
                  <a:schemeClr val="bg1"/>
                </a:solidFill>
              </a:rPr>
              <a:t> </a:t>
            </a:r>
          </a:p>
        </p:txBody>
      </p:sp>
      <p:sp>
        <p:nvSpPr>
          <p:cNvPr id="11" name="Content Placeholder 2">
            <a:extLst>
              <a:ext uri="{FF2B5EF4-FFF2-40B4-BE49-F238E27FC236}">
                <a16:creationId xmlns:a16="http://schemas.microsoft.com/office/drawing/2014/main" id="{183680EC-BB1B-B648-ADC1-F2FB8839B88A}"/>
              </a:ext>
            </a:extLst>
          </p:cNvPr>
          <p:cNvSpPr txBox="1">
            <a:spLocks/>
          </p:cNvSpPr>
          <p:nvPr/>
        </p:nvSpPr>
        <p:spPr>
          <a:xfrm>
            <a:off x="4759935" y="1571009"/>
            <a:ext cx="1725925" cy="1129661"/>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3200" i="1" dirty="0">
                <a:solidFill>
                  <a:schemeClr val="bg1"/>
                </a:solidFill>
              </a:rPr>
              <a:t>Local Repo</a:t>
            </a:r>
            <a:endParaRPr lang="en-US" sz="2400" i="1" dirty="0">
              <a:solidFill>
                <a:schemeClr val="bg1"/>
              </a:solidFill>
            </a:endParaRPr>
          </a:p>
        </p:txBody>
      </p:sp>
      <p:sp>
        <p:nvSpPr>
          <p:cNvPr id="23" name="Content Placeholder 2">
            <a:extLst>
              <a:ext uri="{FF2B5EF4-FFF2-40B4-BE49-F238E27FC236}">
                <a16:creationId xmlns:a16="http://schemas.microsoft.com/office/drawing/2014/main" id="{1231C71F-8D1E-8743-93F4-B48001F79F66}"/>
              </a:ext>
            </a:extLst>
          </p:cNvPr>
          <p:cNvSpPr txBox="1">
            <a:spLocks/>
          </p:cNvSpPr>
          <p:nvPr/>
        </p:nvSpPr>
        <p:spPr>
          <a:xfrm>
            <a:off x="199406" y="1644948"/>
            <a:ext cx="1863310" cy="1022683"/>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Wingdings" pitchFamily="2" charset="2"/>
              <a:buNone/>
            </a:pPr>
            <a:r>
              <a:rPr lang="en-US" sz="3200" i="1" dirty="0">
                <a:solidFill>
                  <a:schemeClr val="bg1"/>
                </a:solidFill>
              </a:rPr>
              <a:t>Working Tree</a:t>
            </a:r>
          </a:p>
        </p:txBody>
      </p:sp>
      <p:sp>
        <p:nvSpPr>
          <p:cNvPr id="24" name="Content Placeholder 2">
            <a:extLst>
              <a:ext uri="{FF2B5EF4-FFF2-40B4-BE49-F238E27FC236}">
                <a16:creationId xmlns:a16="http://schemas.microsoft.com/office/drawing/2014/main" id="{6C413845-2C7B-C848-BAA2-D939013427E1}"/>
              </a:ext>
            </a:extLst>
          </p:cNvPr>
          <p:cNvSpPr txBox="1">
            <a:spLocks/>
          </p:cNvSpPr>
          <p:nvPr/>
        </p:nvSpPr>
        <p:spPr>
          <a:xfrm>
            <a:off x="7021186" y="1697535"/>
            <a:ext cx="2122814" cy="882316"/>
          </a:xfrm>
          <a:prstGeom prst="rect">
            <a:avLst/>
          </a:prstGeom>
        </p:spPr>
        <p:txBody>
          <a:bodyPr vert="horz" lIns="91440" tIns="45720" rIns="91440" bIns="45720" rtlCol="0" anchor="ctr">
            <a:normAutofit fontScale="92500" lnSpcReduction="10000"/>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itchFamily="2" charset="2"/>
              <a:buNone/>
            </a:pPr>
            <a:r>
              <a:rPr lang="en-US" sz="3300" i="1" dirty="0">
                <a:solidFill>
                  <a:srgbClr val="032E60"/>
                </a:solidFill>
              </a:rPr>
              <a:t>Remote Repo</a:t>
            </a:r>
            <a:endParaRPr lang="en-US" sz="2400" i="1" dirty="0">
              <a:solidFill>
                <a:srgbClr val="032E60"/>
              </a:solidFill>
            </a:endParaRPr>
          </a:p>
        </p:txBody>
      </p:sp>
      <p:sp>
        <p:nvSpPr>
          <p:cNvPr id="14" name="Content Placeholder 2">
            <a:extLst>
              <a:ext uri="{FF2B5EF4-FFF2-40B4-BE49-F238E27FC236}">
                <a16:creationId xmlns:a16="http://schemas.microsoft.com/office/drawing/2014/main" id="{6CA97F05-0647-BA43-BBDA-3B973CDDDB03}"/>
              </a:ext>
            </a:extLst>
          </p:cNvPr>
          <p:cNvSpPr txBox="1">
            <a:spLocks/>
          </p:cNvSpPr>
          <p:nvPr/>
        </p:nvSpPr>
        <p:spPr>
          <a:xfrm>
            <a:off x="2555358" y="2682949"/>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endParaRPr lang="en-US" dirty="0">
              <a:solidFill>
                <a:schemeClr val="bg1"/>
              </a:solidFill>
            </a:endParaRPr>
          </a:p>
        </p:txBody>
      </p:sp>
      <p:sp>
        <p:nvSpPr>
          <p:cNvPr id="16" name="Content Placeholder 2">
            <a:extLst>
              <a:ext uri="{FF2B5EF4-FFF2-40B4-BE49-F238E27FC236}">
                <a16:creationId xmlns:a16="http://schemas.microsoft.com/office/drawing/2014/main" id="{14911D5C-5E32-3F4E-99AA-EF465C1D67AE}"/>
              </a:ext>
            </a:extLst>
          </p:cNvPr>
          <p:cNvSpPr txBox="1">
            <a:spLocks/>
          </p:cNvSpPr>
          <p:nvPr/>
        </p:nvSpPr>
        <p:spPr>
          <a:xfrm>
            <a:off x="2534093" y="2682949"/>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r>
              <a:rPr lang="en-US" b="1" i="1" dirty="0">
                <a:solidFill>
                  <a:schemeClr val="bg1"/>
                </a:solidFill>
              </a:rPr>
              <a:t>GitHub1</a:t>
            </a:r>
          </a:p>
          <a:p>
            <a:pPr marL="0" indent="0" algn="ctr">
              <a:spcBef>
                <a:spcPts val="0"/>
              </a:spcBef>
              <a:buFont typeface="Wingdings" pitchFamily="2" charset="2"/>
              <a:buNone/>
            </a:pPr>
            <a:r>
              <a:rPr lang="en-US" dirty="0" err="1">
                <a:solidFill>
                  <a:srgbClr val="FF0000"/>
                </a:solidFill>
              </a:rPr>
              <a:t>Ellen.txt</a:t>
            </a:r>
            <a:endParaRPr lang="en-US" dirty="0">
              <a:solidFill>
                <a:srgbClr val="FF0000"/>
              </a:solidFill>
            </a:endParaRPr>
          </a:p>
          <a:p>
            <a:pPr marL="0" indent="0" algn="ctr">
              <a:spcBef>
                <a:spcPts val="0"/>
              </a:spcBef>
              <a:buFont typeface="Wingdings" pitchFamily="2" charset="2"/>
              <a:buNone/>
            </a:pPr>
            <a:endParaRPr lang="en-US" dirty="0">
              <a:solidFill>
                <a:schemeClr val="bg1"/>
              </a:solidFill>
            </a:endParaRPr>
          </a:p>
          <a:p>
            <a:pPr marL="0" indent="0" algn="ctr">
              <a:spcBef>
                <a:spcPts val="0"/>
              </a:spcBef>
              <a:buFont typeface="Wingdings" pitchFamily="2" charset="2"/>
              <a:buNone/>
            </a:pPr>
            <a:r>
              <a:rPr lang="en-US" b="1" i="1" dirty="0">
                <a:solidFill>
                  <a:schemeClr val="bg1"/>
                </a:solidFill>
              </a:rPr>
              <a:t>GitHub2</a:t>
            </a:r>
            <a:endParaRPr lang="en-US" dirty="0">
              <a:solidFill>
                <a:schemeClr val="bg1"/>
              </a:solidFill>
            </a:endParaRPr>
          </a:p>
          <a:p>
            <a:pPr marL="0" indent="0" algn="ctr">
              <a:spcBef>
                <a:spcPts val="0"/>
              </a:spcBef>
              <a:buFont typeface="Wingdings" pitchFamily="2" charset="2"/>
              <a:buNone/>
            </a:pPr>
            <a:r>
              <a:rPr lang="en-US" dirty="0" err="1">
                <a:solidFill>
                  <a:srgbClr val="00FCFF"/>
                </a:solidFill>
              </a:rPr>
              <a:t>Ellen.txt</a:t>
            </a:r>
            <a:endParaRPr lang="en-US" dirty="0">
              <a:solidFill>
                <a:srgbClr val="00FCFF"/>
              </a:solidFill>
            </a:endParaRPr>
          </a:p>
        </p:txBody>
      </p:sp>
      <p:sp>
        <p:nvSpPr>
          <p:cNvPr id="17" name="Content Placeholder 2">
            <a:extLst>
              <a:ext uri="{FF2B5EF4-FFF2-40B4-BE49-F238E27FC236}">
                <a16:creationId xmlns:a16="http://schemas.microsoft.com/office/drawing/2014/main" id="{7970AC50-D196-6946-9DD2-8AE04A427042}"/>
              </a:ext>
            </a:extLst>
          </p:cNvPr>
          <p:cNvSpPr txBox="1">
            <a:spLocks/>
          </p:cNvSpPr>
          <p:nvPr/>
        </p:nvSpPr>
        <p:spPr>
          <a:xfrm>
            <a:off x="4749209" y="2643963"/>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r>
              <a:rPr lang="en-US" b="1" i="1" dirty="0">
                <a:solidFill>
                  <a:schemeClr val="bg1"/>
                </a:solidFill>
              </a:rPr>
              <a:t>GitHub1</a:t>
            </a:r>
          </a:p>
          <a:p>
            <a:pPr marL="0" indent="0" algn="ctr">
              <a:spcBef>
                <a:spcPts val="0"/>
              </a:spcBef>
              <a:buFont typeface="Wingdings" pitchFamily="2" charset="2"/>
              <a:buNone/>
            </a:pPr>
            <a:r>
              <a:rPr lang="en-US" dirty="0" err="1">
                <a:solidFill>
                  <a:srgbClr val="FF0000"/>
                </a:solidFill>
              </a:rPr>
              <a:t>Ellen.txt</a:t>
            </a:r>
            <a:endParaRPr lang="en-US" dirty="0">
              <a:solidFill>
                <a:srgbClr val="FF0000"/>
              </a:solidFill>
            </a:endParaRPr>
          </a:p>
          <a:p>
            <a:pPr marL="0" indent="0" algn="ctr">
              <a:spcBef>
                <a:spcPts val="0"/>
              </a:spcBef>
              <a:buFont typeface="Wingdings" pitchFamily="2" charset="2"/>
              <a:buNone/>
            </a:pPr>
            <a:endParaRPr lang="en-US" dirty="0">
              <a:solidFill>
                <a:schemeClr val="bg1"/>
              </a:solidFill>
            </a:endParaRPr>
          </a:p>
          <a:p>
            <a:pPr marL="0" indent="0" algn="ctr">
              <a:spcBef>
                <a:spcPts val="0"/>
              </a:spcBef>
              <a:buFont typeface="Wingdings" pitchFamily="2" charset="2"/>
              <a:buNone/>
            </a:pPr>
            <a:r>
              <a:rPr lang="en-US" b="1" i="1" dirty="0">
                <a:solidFill>
                  <a:schemeClr val="bg1"/>
                </a:solidFill>
              </a:rPr>
              <a:t>GitHub2</a:t>
            </a:r>
            <a:endParaRPr lang="en-US" dirty="0">
              <a:solidFill>
                <a:schemeClr val="bg1"/>
              </a:solidFill>
            </a:endParaRPr>
          </a:p>
          <a:p>
            <a:pPr marL="0" indent="0" algn="ctr">
              <a:spcBef>
                <a:spcPts val="0"/>
              </a:spcBef>
              <a:buFont typeface="Wingdings" pitchFamily="2" charset="2"/>
              <a:buNone/>
            </a:pPr>
            <a:r>
              <a:rPr lang="en-US" dirty="0" err="1">
                <a:solidFill>
                  <a:srgbClr val="00FCFF"/>
                </a:solidFill>
              </a:rPr>
              <a:t>Ellen.txt</a:t>
            </a:r>
            <a:endParaRPr lang="en-US" dirty="0">
              <a:solidFill>
                <a:srgbClr val="00FCFF"/>
              </a:solidFill>
            </a:endParaRPr>
          </a:p>
        </p:txBody>
      </p:sp>
    </p:spTree>
    <p:extLst>
      <p:ext uri="{BB962C8B-B14F-4D97-AF65-F5344CB8AC3E}">
        <p14:creationId xmlns:p14="http://schemas.microsoft.com/office/powerpoint/2010/main" val="9849228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C239A-8EB7-504F-8676-A81D80A076FD}"/>
              </a:ext>
            </a:extLst>
          </p:cNvPr>
          <p:cNvSpPr>
            <a:spLocks noGrp="1"/>
          </p:cNvSpPr>
          <p:nvPr>
            <p:ph type="title"/>
          </p:nvPr>
        </p:nvSpPr>
        <p:spPr/>
        <p:txBody>
          <a:bodyPr/>
          <a:lstStyle/>
          <a:p>
            <a:r>
              <a:rPr lang="en-US" dirty="0"/>
              <a:t>Merge Conflict</a:t>
            </a:r>
          </a:p>
        </p:txBody>
      </p:sp>
      <p:sp>
        <p:nvSpPr>
          <p:cNvPr id="3" name="Content Placeholder 2">
            <a:extLst>
              <a:ext uri="{FF2B5EF4-FFF2-40B4-BE49-F238E27FC236}">
                <a16:creationId xmlns:a16="http://schemas.microsoft.com/office/drawing/2014/main" id="{3C9EB41C-B3CF-4846-A667-4C373C564946}"/>
              </a:ext>
            </a:extLst>
          </p:cNvPr>
          <p:cNvSpPr>
            <a:spLocks noGrp="1"/>
          </p:cNvSpPr>
          <p:nvPr>
            <p:ph idx="1"/>
          </p:nvPr>
        </p:nvSpPr>
        <p:spPr>
          <a:xfrm>
            <a:off x="534390" y="1389413"/>
            <a:ext cx="8158348" cy="5316187"/>
          </a:xfrm>
        </p:spPr>
        <p:txBody>
          <a:bodyPr>
            <a:normAutofit/>
          </a:bodyPr>
          <a:lstStyle/>
          <a:p>
            <a:r>
              <a:rPr lang="en-US" dirty="0"/>
              <a:t>When two people have edited the same parts of the same file, you will get a merge conflict</a:t>
            </a:r>
          </a:p>
          <a:p>
            <a:r>
              <a:rPr lang="en-US" dirty="0"/>
              <a:t>Merge conflicts will need to be resolved manually</a:t>
            </a:r>
          </a:p>
          <a:p>
            <a:pPr lvl="1"/>
            <a:r>
              <a:rPr lang="en-US" dirty="0"/>
              <a:t>Do  </a:t>
            </a:r>
            <a:r>
              <a:rPr lang="en-US" dirty="0">
                <a:latin typeface="Courier New" panose="02070309020205020404" pitchFamily="49" charset="0"/>
                <a:cs typeface="Courier New" panose="02070309020205020404" pitchFamily="49" charset="0"/>
              </a:rPr>
              <a:t>git status </a:t>
            </a:r>
            <a:r>
              <a:rPr lang="en-US" dirty="0"/>
              <a:t>to see what files have the conflict</a:t>
            </a:r>
          </a:p>
          <a:p>
            <a:pPr lvl="1"/>
            <a:r>
              <a:rPr lang="en-US" dirty="0"/>
              <a:t>View the files and choose which version you would like; delete the extra</a:t>
            </a:r>
          </a:p>
          <a:p>
            <a:pPr lvl="1"/>
            <a:r>
              <a:rPr lang="en-US" dirty="0">
                <a:latin typeface="Courier New" panose="02070309020205020404" pitchFamily="49" charset="0"/>
                <a:cs typeface="Courier New" panose="02070309020205020404" pitchFamily="49" charset="0"/>
              </a:rPr>
              <a:t>add</a:t>
            </a:r>
            <a:r>
              <a:rPr lang="en-US" dirty="0">
                <a:cs typeface="Courier New" panose="02070309020205020404" pitchFamily="49" charset="0"/>
              </a:rPr>
              <a:t>,</a:t>
            </a:r>
            <a:r>
              <a:rPr lang="en-US" dirty="0">
                <a:latin typeface="Courier New" panose="02070309020205020404" pitchFamily="49" charset="0"/>
                <a:cs typeface="Courier New" panose="02070309020205020404" pitchFamily="49" charset="0"/>
              </a:rPr>
              <a:t> commit</a:t>
            </a:r>
            <a:r>
              <a:rPr lang="en-US" dirty="0">
                <a:cs typeface="Courier New" panose="02070309020205020404" pitchFamily="49" charset="0"/>
              </a:rPr>
              <a:t>, and </a:t>
            </a:r>
            <a:r>
              <a:rPr lang="en-US" dirty="0">
                <a:latin typeface="Courier New" panose="02070309020205020404" pitchFamily="49" charset="0"/>
                <a:cs typeface="Courier New" panose="02070309020205020404" pitchFamily="49" charset="0"/>
              </a:rPr>
              <a:t>push</a:t>
            </a:r>
            <a:r>
              <a:rPr lang="en-US" dirty="0"/>
              <a:t> the changes </a:t>
            </a:r>
          </a:p>
          <a:p>
            <a:pPr lvl="1"/>
            <a:r>
              <a:rPr lang="en-US" dirty="0"/>
              <a:t>Delete extra files that may have been created</a:t>
            </a:r>
          </a:p>
        </p:txBody>
      </p:sp>
    </p:spTree>
    <p:extLst>
      <p:ext uri="{BB962C8B-B14F-4D97-AF65-F5344CB8AC3E}">
        <p14:creationId xmlns:p14="http://schemas.microsoft.com/office/powerpoint/2010/main" val="1327931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F2F48-0F72-7143-96A9-84567C05B812}"/>
              </a:ext>
            </a:extLst>
          </p:cNvPr>
          <p:cNvSpPr>
            <a:spLocks noGrp="1"/>
          </p:cNvSpPr>
          <p:nvPr>
            <p:ph type="title"/>
          </p:nvPr>
        </p:nvSpPr>
        <p:spPr>
          <a:xfrm>
            <a:off x="84221" y="221527"/>
            <a:ext cx="7886700" cy="1325563"/>
          </a:xfrm>
        </p:spPr>
        <p:txBody>
          <a:bodyPr>
            <a:normAutofit/>
          </a:bodyPr>
          <a:lstStyle/>
          <a:p>
            <a:r>
              <a:rPr lang="en-US" dirty="0"/>
              <a:t>Current State</a:t>
            </a:r>
          </a:p>
        </p:txBody>
      </p:sp>
      <p:sp>
        <p:nvSpPr>
          <p:cNvPr id="4" name="Rectangle 3">
            <a:extLst>
              <a:ext uri="{FF2B5EF4-FFF2-40B4-BE49-F238E27FC236}">
                <a16:creationId xmlns:a16="http://schemas.microsoft.com/office/drawing/2014/main" id="{106866F6-174E-B746-AB10-A91F05F89681}"/>
              </a:ext>
            </a:extLst>
          </p:cNvPr>
          <p:cNvSpPr/>
          <p:nvPr/>
        </p:nvSpPr>
        <p:spPr>
          <a:xfrm>
            <a:off x="189649" y="1594884"/>
            <a:ext cx="1937713" cy="4869711"/>
          </a:xfrm>
          <a:prstGeom prst="rect">
            <a:avLst/>
          </a:prstGeom>
          <a:solidFill>
            <a:srgbClr val="032E60"/>
          </a:solidFill>
          <a:ln w="57150">
            <a:solidFill>
              <a:srgbClr val="FECE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343A63B-6771-E64B-9713-728A7D762E84}"/>
              </a:ext>
            </a:extLst>
          </p:cNvPr>
          <p:cNvSpPr/>
          <p:nvPr/>
        </p:nvSpPr>
        <p:spPr>
          <a:xfrm>
            <a:off x="6932427" y="1637414"/>
            <a:ext cx="1935427" cy="4873752"/>
          </a:xfrm>
          <a:prstGeom prst="rect">
            <a:avLst/>
          </a:prstGeom>
          <a:solidFill>
            <a:srgbClr val="FECE31"/>
          </a:solidFill>
          <a:ln w="57150">
            <a:solidFill>
              <a:srgbClr val="032E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2E60"/>
              </a:solidFill>
            </a:endParaRPr>
          </a:p>
        </p:txBody>
      </p:sp>
      <p:sp>
        <p:nvSpPr>
          <p:cNvPr id="6" name="Rectangle 5">
            <a:extLst>
              <a:ext uri="{FF2B5EF4-FFF2-40B4-BE49-F238E27FC236}">
                <a16:creationId xmlns:a16="http://schemas.microsoft.com/office/drawing/2014/main" id="{165539D3-DFC5-834C-B972-C4510BA6CA4D}"/>
              </a:ext>
            </a:extLst>
          </p:cNvPr>
          <p:cNvSpPr/>
          <p:nvPr/>
        </p:nvSpPr>
        <p:spPr>
          <a:xfrm>
            <a:off x="2487308" y="1594884"/>
            <a:ext cx="1938528" cy="4901184"/>
          </a:xfrm>
          <a:prstGeom prst="rect">
            <a:avLst/>
          </a:prstGeom>
          <a:solidFill>
            <a:srgbClr val="7030A0"/>
          </a:solidFill>
          <a:ln w="57150">
            <a:solidFill>
              <a:srgbClr val="D3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B442AB3-4B8F-6E43-ADE2-3C4A973D8855}"/>
              </a:ext>
            </a:extLst>
          </p:cNvPr>
          <p:cNvSpPr/>
          <p:nvPr/>
        </p:nvSpPr>
        <p:spPr>
          <a:xfrm>
            <a:off x="4720856" y="1616149"/>
            <a:ext cx="1938528" cy="4873752"/>
          </a:xfrm>
          <a:prstGeom prst="rect">
            <a:avLst/>
          </a:prstGeom>
          <a:solidFill>
            <a:srgbClr val="00682B"/>
          </a:solid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63F8D78E-4CDE-AC41-BAC8-7C37F802829F}"/>
              </a:ext>
            </a:extLst>
          </p:cNvPr>
          <p:cNvSpPr>
            <a:spLocks noGrp="1"/>
          </p:cNvSpPr>
          <p:nvPr>
            <p:ph idx="1"/>
          </p:nvPr>
        </p:nvSpPr>
        <p:spPr>
          <a:xfrm>
            <a:off x="233916" y="2658139"/>
            <a:ext cx="1871330" cy="3806456"/>
          </a:xfrm>
        </p:spPr>
        <p:txBody>
          <a:bodyPr anchor="ctr">
            <a:normAutofit/>
          </a:bodyPr>
          <a:lstStyle/>
          <a:p>
            <a:pPr marL="0" indent="0" algn="ctr">
              <a:spcBef>
                <a:spcPts val="0"/>
              </a:spcBef>
              <a:buNone/>
            </a:pPr>
            <a:r>
              <a:rPr lang="en-US" b="1" i="1" dirty="0">
                <a:solidFill>
                  <a:schemeClr val="bg1"/>
                </a:solidFill>
              </a:rPr>
              <a:t>GitHub1</a:t>
            </a:r>
          </a:p>
          <a:p>
            <a:pPr marL="0" indent="0" algn="ctr">
              <a:spcBef>
                <a:spcPts val="0"/>
              </a:spcBef>
              <a:buNone/>
            </a:pPr>
            <a:r>
              <a:rPr lang="en-US" dirty="0" err="1">
                <a:solidFill>
                  <a:srgbClr val="FF0000"/>
                </a:solidFill>
              </a:rPr>
              <a:t>Ellen.txt</a:t>
            </a:r>
            <a:endParaRPr lang="en-US" dirty="0">
              <a:solidFill>
                <a:srgbClr val="FF0000"/>
              </a:solidFill>
            </a:endParaRPr>
          </a:p>
          <a:p>
            <a:pPr marL="0" indent="0" algn="ctr">
              <a:spcBef>
                <a:spcPts val="0"/>
              </a:spcBef>
              <a:buNone/>
            </a:pPr>
            <a:endParaRPr lang="en-US" dirty="0">
              <a:solidFill>
                <a:schemeClr val="bg1"/>
              </a:solidFill>
            </a:endParaRPr>
          </a:p>
          <a:p>
            <a:pPr marL="0" indent="0" algn="ctr">
              <a:spcBef>
                <a:spcPts val="0"/>
              </a:spcBef>
              <a:buNone/>
            </a:pPr>
            <a:r>
              <a:rPr lang="en-US" b="1" i="1" dirty="0">
                <a:solidFill>
                  <a:schemeClr val="bg1"/>
                </a:solidFill>
              </a:rPr>
              <a:t>GitHub2</a:t>
            </a:r>
            <a:endParaRPr lang="en-US" dirty="0">
              <a:solidFill>
                <a:schemeClr val="bg1"/>
              </a:solidFill>
            </a:endParaRPr>
          </a:p>
          <a:p>
            <a:pPr marL="0" indent="0" algn="ctr">
              <a:spcBef>
                <a:spcPts val="0"/>
              </a:spcBef>
              <a:buNone/>
            </a:pPr>
            <a:r>
              <a:rPr lang="en-US" dirty="0" err="1">
                <a:solidFill>
                  <a:srgbClr val="D3C7FF"/>
                </a:solidFill>
              </a:rPr>
              <a:t>Ellen.txt</a:t>
            </a:r>
            <a:endParaRPr lang="en-US" dirty="0">
              <a:solidFill>
                <a:srgbClr val="D3C7FF"/>
              </a:solidFill>
            </a:endParaRPr>
          </a:p>
        </p:txBody>
      </p:sp>
      <p:sp>
        <p:nvSpPr>
          <p:cNvPr id="10" name="Rectangle 9">
            <a:extLst>
              <a:ext uri="{FF2B5EF4-FFF2-40B4-BE49-F238E27FC236}">
                <a16:creationId xmlns:a16="http://schemas.microsoft.com/office/drawing/2014/main" id="{F17F9907-524F-F54B-B142-534F5123DE77}"/>
              </a:ext>
            </a:extLst>
          </p:cNvPr>
          <p:cNvSpPr/>
          <p:nvPr/>
        </p:nvSpPr>
        <p:spPr>
          <a:xfrm>
            <a:off x="7166343" y="4274288"/>
            <a:ext cx="1531090" cy="637953"/>
          </a:xfrm>
          <a:prstGeom prst="rect">
            <a:avLst/>
          </a:prstGeom>
          <a:solidFill>
            <a:srgbClr val="032E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A70300B1-3E9C-B944-87E8-E0FC942C97F6}"/>
              </a:ext>
            </a:extLst>
          </p:cNvPr>
          <p:cNvSpPr txBox="1">
            <a:spLocks/>
          </p:cNvSpPr>
          <p:nvPr/>
        </p:nvSpPr>
        <p:spPr>
          <a:xfrm>
            <a:off x="6953692" y="2636875"/>
            <a:ext cx="1903139" cy="389151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dirty="0" err="1">
                <a:solidFill>
                  <a:srgbClr val="D3C7FF"/>
                </a:solidFill>
              </a:rPr>
              <a:t>Ellen.txt</a:t>
            </a:r>
            <a:endParaRPr lang="en-US" dirty="0">
              <a:solidFill>
                <a:srgbClr val="D3C7FF"/>
              </a:solidFill>
            </a:endParaRPr>
          </a:p>
        </p:txBody>
      </p:sp>
      <p:sp>
        <p:nvSpPr>
          <p:cNvPr id="9" name="Content Placeholder 2">
            <a:extLst>
              <a:ext uri="{FF2B5EF4-FFF2-40B4-BE49-F238E27FC236}">
                <a16:creationId xmlns:a16="http://schemas.microsoft.com/office/drawing/2014/main" id="{577A82F3-5DF7-C34C-8FDE-E0FB814C405C}"/>
              </a:ext>
            </a:extLst>
          </p:cNvPr>
          <p:cNvSpPr txBox="1">
            <a:spLocks/>
          </p:cNvSpPr>
          <p:nvPr/>
        </p:nvSpPr>
        <p:spPr>
          <a:xfrm>
            <a:off x="2509284" y="1570574"/>
            <a:ext cx="1701210" cy="113009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3200" i="1" dirty="0">
                <a:solidFill>
                  <a:schemeClr val="bg1"/>
                </a:solidFill>
              </a:rPr>
              <a:t>Index/</a:t>
            </a:r>
          </a:p>
          <a:p>
            <a:pPr marL="0" indent="0">
              <a:lnSpc>
                <a:spcPct val="100000"/>
              </a:lnSpc>
              <a:spcBef>
                <a:spcPts val="0"/>
              </a:spcBef>
              <a:buFont typeface="Wingdings" pitchFamily="2" charset="2"/>
              <a:buNone/>
            </a:pPr>
            <a:r>
              <a:rPr lang="en-US" sz="3200" i="1" dirty="0">
                <a:solidFill>
                  <a:schemeClr val="bg1"/>
                </a:solidFill>
              </a:rPr>
              <a:t>Stage</a:t>
            </a:r>
            <a:r>
              <a:rPr lang="en-US" dirty="0">
                <a:solidFill>
                  <a:schemeClr val="bg1"/>
                </a:solidFill>
              </a:rPr>
              <a:t> </a:t>
            </a:r>
          </a:p>
        </p:txBody>
      </p:sp>
      <p:sp>
        <p:nvSpPr>
          <p:cNvPr id="11" name="Content Placeholder 2">
            <a:extLst>
              <a:ext uri="{FF2B5EF4-FFF2-40B4-BE49-F238E27FC236}">
                <a16:creationId xmlns:a16="http://schemas.microsoft.com/office/drawing/2014/main" id="{183680EC-BB1B-B648-ADC1-F2FB8839B88A}"/>
              </a:ext>
            </a:extLst>
          </p:cNvPr>
          <p:cNvSpPr txBox="1">
            <a:spLocks/>
          </p:cNvSpPr>
          <p:nvPr/>
        </p:nvSpPr>
        <p:spPr>
          <a:xfrm>
            <a:off x="4759935" y="1571009"/>
            <a:ext cx="1725925" cy="1129661"/>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3200" i="1" dirty="0">
                <a:solidFill>
                  <a:schemeClr val="bg1"/>
                </a:solidFill>
              </a:rPr>
              <a:t>Local Repo</a:t>
            </a:r>
            <a:endParaRPr lang="en-US" sz="2400" i="1" dirty="0">
              <a:solidFill>
                <a:schemeClr val="bg1"/>
              </a:solidFill>
            </a:endParaRPr>
          </a:p>
        </p:txBody>
      </p:sp>
      <p:sp>
        <p:nvSpPr>
          <p:cNvPr id="23" name="Content Placeholder 2">
            <a:extLst>
              <a:ext uri="{FF2B5EF4-FFF2-40B4-BE49-F238E27FC236}">
                <a16:creationId xmlns:a16="http://schemas.microsoft.com/office/drawing/2014/main" id="{1231C71F-8D1E-8743-93F4-B48001F79F66}"/>
              </a:ext>
            </a:extLst>
          </p:cNvPr>
          <p:cNvSpPr txBox="1">
            <a:spLocks/>
          </p:cNvSpPr>
          <p:nvPr/>
        </p:nvSpPr>
        <p:spPr>
          <a:xfrm>
            <a:off x="199406" y="1644948"/>
            <a:ext cx="1863310" cy="1022683"/>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Wingdings" pitchFamily="2" charset="2"/>
              <a:buNone/>
            </a:pPr>
            <a:r>
              <a:rPr lang="en-US" sz="3200" i="1" dirty="0">
                <a:solidFill>
                  <a:schemeClr val="bg1"/>
                </a:solidFill>
              </a:rPr>
              <a:t>Working Tree</a:t>
            </a:r>
          </a:p>
        </p:txBody>
      </p:sp>
      <p:sp>
        <p:nvSpPr>
          <p:cNvPr id="24" name="Content Placeholder 2">
            <a:extLst>
              <a:ext uri="{FF2B5EF4-FFF2-40B4-BE49-F238E27FC236}">
                <a16:creationId xmlns:a16="http://schemas.microsoft.com/office/drawing/2014/main" id="{6C413845-2C7B-C848-BAA2-D939013427E1}"/>
              </a:ext>
            </a:extLst>
          </p:cNvPr>
          <p:cNvSpPr txBox="1">
            <a:spLocks/>
          </p:cNvSpPr>
          <p:nvPr/>
        </p:nvSpPr>
        <p:spPr>
          <a:xfrm>
            <a:off x="7021186" y="1697535"/>
            <a:ext cx="2122814" cy="882316"/>
          </a:xfrm>
          <a:prstGeom prst="rect">
            <a:avLst/>
          </a:prstGeom>
        </p:spPr>
        <p:txBody>
          <a:bodyPr vert="horz" lIns="91440" tIns="45720" rIns="91440" bIns="45720" rtlCol="0" anchor="ctr">
            <a:normAutofit fontScale="92500" lnSpcReduction="10000"/>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itchFamily="2" charset="2"/>
              <a:buNone/>
            </a:pPr>
            <a:r>
              <a:rPr lang="en-US" sz="3300" i="1" dirty="0">
                <a:solidFill>
                  <a:srgbClr val="032E60"/>
                </a:solidFill>
              </a:rPr>
              <a:t>Remote Repo</a:t>
            </a:r>
            <a:endParaRPr lang="en-US" sz="2400" i="1" dirty="0">
              <a:solidFill>
                <a:srgbClr val="032E60"/>
              </a:solidFill>
            </a:endParaRPr>
          </a:p>
        </p:txBody>
      </p:sp>
      <p:sp>
        <p:nvSpPr>
          <p:cNvPr id="14" name="Content Placeholder 2">
            <a:extLst>
              <a:ext uri="{FF2B5EF4-FFF2-40B4-BE49-F238E27FC236}">
                <a16:creationId xmlns:a16="http://schemas.microsoft.com/office/drawing/2014/main" id="{6CA97F05-0647-BA43-BBDA-3B973CDDDB03}"/>
              </a:ext>
            </a:extLst>
          </p:cNvPr>
          <p:cNvSpPr txBox="1">
            <a:spLocks/>
          </p:cNvSpPr>
          <p:nvPr/>
        </p:nvSpPr>
        <p:spPr>
          <a:xfrm>
            <a:off x="2555358" y="2682949"/>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endParaRPr lang="en-US" dirty="0">
              <a:solidFill>
                <a:schemeClr val="bg1"/>
              </a:solidFill>
            </a:endParaRPr>
          </a:p>
        </p:txBody>
      </p:sp>
      <p:sp>
        <p:nvSpPr>
          <p:cNvPr id="16" name="Content Placeholder 2">
            <a:extLst>
              <a:ext uri="{FF2B5EF4-FFF2-40B4-BE49-F238E27FC236}">
                <a16:creationId xmlns:a16="http://schemas.microsoft.com/office/drawing/2014/main" id="{14911D5C-5E32-3F4E-99AA-EF465C1D67AE}"/>
              </a:ext>
            </a:extLst>
          </p:cNvPr>
          <p:cNvSpPr txBox="1">
            <a:spLocks/>
          </p:cNvSpPr>
          <p:nvPr/>
        </p:nvSpPr>
        <p:spPr>
          <a:xfrm>
            <a:off x="2534093" y="2682949"/>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r>
              <a:rPr lang="en-US" b="1" i="1" dirty="0">
                <a:solidFill>
                  <a:schemeClr val="bg1"/>
                </a:solidFill>
              </a:rPr>
              <a:t>GitHub1</a:t>
            </a:r>
          </a:p>
          <a:p>
            <a:pPr marL="0" indent="0" algn="ctr">
              <a:spcBef>
                <a:spcPts val="0"/>
              </a:spcBef>
              <a:buFont typeface="Wingdings" pitchFamily="2" charset="2"/>
              <a:buNone/>
            </a:pPr>
            <a:r>
              <a:rPr lang="en-US" dirty="0" err="1">
                <a:solidFill>
                  <a:srgbClr val="FF0000"/>
                </a:solidFill>
              </a:rPr>
              <a:t>Ellen.txt</a:t>
            </a:r>
            <a:endParaRPr lang="en-US" dirty="0">
              <a:solidFill>
                <a:srgbClr val="FF0000"/>
              </a:solidFill>
            </a:endParaRPr>
          </a:p>
          <a:p>
            <a:pPr marL="0" indent="0" algn="ctr">
              <a:spcBef>
                <a:spcPts val="0"/>
              </a:spcBef>
              <a:buFont typeface="Wingdings" pitchFamily="2" charset="2"/>
              <a:buNone/>
            </a:pPr>
            <a:endParaRPr lang="en-US" dirty="0">
              <a:solidFill>
                <a:schemeClr val="bg1"/>
              </a:solidFill>
            </a:endParaRPr>
          </a:p>
          <a:p>
            <a:pPr marL="0" indent="0" algn="ctr">
              <a:spcBef>
                <a:spcPts val="0"/>
              </a:spcBef>
              <a:buFont typeface="Wingdings" pitchFamily="2" charset="2"/>
              <a:buNone/>
            </a:pPr>
            <a:r>
              <a:rPr lang="en-US" b="1" i="1" dirty="0">
                <a:solidFill>
                  <a:schemeClr val="bg1"/>
                </a:solidFill>
              </a:rPr>
              <a:t>GitHub2</a:t>
            </a:r>
            <a:endParaRPr lang="en-US" dirty="0">
              <a:solidFill>
                <a:schemeClr val="bg1"/>
              </a:solidFill>
            </a:endParaRPr>
          </a:p>
          <a:p>
            <a:pPr marL="0" indent="0" algn="ctr">
              <a:spcBef>
                <a:spcPts val="0"/>
              </a:spcBef>
              <a:buFont typeface="Wingdings" pitchFamily="2" charset="2"/>
              <a:buNone/>
            </a:pPr>
            <a:r>
              <a:rPr lang="en-US" dirty="0" err="1">
                <a:solidFill>
                  <a:srgbClr val="D3C7FF"/>
                </a:solidFill>
              </a:rPr>
              <a:t>Ellen.txt</a:t>
            </a:r>
            <a:endParaRPr lang="en-US" dirty="0">
              <a:solidFill>
                <a:srgbClr val="D3C7FF"/>
              </a:solidFill>
            </a:endParaRPr>
          </a:p>
        </p:txBody>
      </p:sp>
      <p:sp>
        <p:nvSpPr>
          <p:cNvPr id="17" name="Content Placeholder 2">
            <a:extLst>
              <a:ext uri="{FF2B5EF4-FFF2-40B4-BE49-F238E27FC236}">
                <a16:creationId xmlns:a16="http://schemas.microsoft.com/office/drawing/2014/main" id="{7970AC50-D196-6946-9DD2-8AE04A427042}"/>
              </a:ext>
            </a:extLst>
          </p:cNvPr>
          <p:cNvSpPr txBox="1">
            <a:spLocks/>
          </p:cNvSpPr>
          <p:nvPr/>
        </p:nvSpPr>
        <p:spPr>
          <a:xfrm>
            <a:off x="4749209" y="2643963"/>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r>
              <a:rPr lang="en-US" b="1" i="1" dirty="0">
                <a:solidFill>
                  <a:schemeClr val="bg1"/>
                </a:solidFill>
              </a:rPr>
              <a:t>GitHub1</a:t>
            </a:r>
          </a:p>
          <a:p>
            <a:pPr marL="0" indent="0" algn="ctr">
              <a:spcBef>
                <a:spcPts val="0"/>
              </a:spcBef>
              <a:buFont typeface="Wingdings" pitchFamily="2" charset="2"/>
              <a:buNone/>
            </a:pPr>
            <a:r>
              <a:rPr lang="en-US" dirty="0" err="1">
                <a:solidFill>
                  <a:srgbClr val="FF0000"/>
                </a:solidFill>
              </a:rPr>
              <a:t>Ellen.txt</a:t>
            </a:r>
            <a:endParaRPr lang="en-US" dirty="0">
              <a:solidFill>
                <a:srgbClr val="FF0000"/>
              </a:solidFill>
            </a:endParaRPr>
          </a:p>
          <a:p>
            <a:pPr marL="0" indent="0" algn="ctr">
              <a:spcBef>
                <a:spcPts val="0"/>
              </a:spcBef>
              <a:buFont typeface="Wingdings" pitchFamily="2" charset="2"/>
              <a:buNone/>
            </a:pPr>
            <a:endParaRPr lang="en-US" dirty="0">
              <a:solidFill>
                <a:schemeClr val="bg1"/>
              </a:solidFill>
            </a:endParaRPr>
          </a:p>
          <a:p>
            <a:pPr marL="0" indent="0" algn="ctr">
              <a:spcBef>
                <a:spcPts val="0"/>
              </a:spcBef>
              <a:buFont typeface="Wingdings" pitchFamily="2" charset="2"/>
              <a:buNone/>
            </a:pPr>
            <a:r>
              <a:rPr lang="en-US" b="1" i="1" dirty="0">
                <a:solidFill>
                  <a:schemeClr val="bg1"/>
                </a:solidFill>
              </a:rPr>
              <a:t>GitHub2</a:t>
            </a:r>
            <a:endParaRPr lang="en-US" dirty="0">
              <a:solidFill>
                <a:schemeClr val="bg1"/>
              </a:solidFill>
            </a:endParaRPr>
          </a:p>
          <a:p>
            <a:pPr marL="0" indent="0" algn="ctr">
              <a:spcBef>
                <a:spcPts val="0"/>
              </a:spcBef>
              <a:buFont typeface="Wingdings" pitchFamily="2" charset="2"/>
              <a:buNone/>
            </a:pPr>
            <a:r>
              <a:rPr lang="en-US" dirty="0" err="1">
                <a:solidFill>
                  <a:srgbClr val="D3C7FF"/>
                </a:solidFill>
              </a:rPr>
              <a:t>Ellen.txt</a:t>
            </a:r>
            <a:endParaRPr lang="en-US" dirty="0">
              <a:solidFill>
                <a:srgbClr val="D3C7FF"/>
              </a:solidFill>
            </a:endParaRPr>
          </a:p>
        </p:txBody>
      </p:sp>
    </p:spTree>
    <p:extLst>
      <p:ext uri="{BB962C8B-B14F-4D97-AF65-F5344CB8AC3E}">
        <p14:creationId xmlns:p14="http://schemas.microsoft.com/office/powerpoint/2010/main" val="16700060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F2F48-0F72-7143-96A9-84567C05B812}"/>
              </a:ext>
            </a:extLst>
          </p:cNvPr>
          <p:cNvSpPr>
            <a:spLocks noGrp="1"/>
          </p:cNvSpPr>
          <p:nvPr>
            <p:ph type="title"/>
          </p:nvPr>
        </p:nvSpPr>
        <p:spPr>
          <a:xfrm>
            <a:off x="84221" y="221527"/>
            <a:ext cx="7886700" cy="1325563"/>
          </a:xfrm>
        </p:spPr>
        <p:txBody>
          <a:bodyPr>
            <a:normAutofit/>
          </a:bodyPr>
          <a:lstStyle/>
          <a:p>
            <a:r>
              <a:rPr lang="en-US" dirty="0"/>
              <a:t>Current State</a:t>
            </a:r>
          </a:p>
        </p:txBody>
      </p:sp>
      <p:sp>
        <p:nvSpPr>
          <p:cNvPr id="4" name="Rectangle 3">
            <a:extLst>
              <a:ext uri="{FF2B5EF4-FFF2-40B4-BE49-F238E27FC236}">
                <a16:creationId xmlns:a16="http://schemas.microsoft.com/office/drawing/2014/main" id="{106866F6-174E-B746-AB10-A91F05F89681}"/>
              </a:ext>
            </a:extLst>
          </p:cNvPr>
          <p:cNvSpPr/>
          <p:nvPr/>
        </p:nvSpPr>
        <p:spPr>
          <a:xfrm>
            <a:off x="189649" y="1594884"/>
            <a:ext cx="1937713" cy="4869711"/>
          </a:xfrm>
          <a:prstGeom prst="rect">
            <a:avLst/>
          </a:prstGeom>
          <a:solidFill>
            <a:srgbClr val="032E60"/>
          </a:solidFill>
          <a:ln w="57150">
            <a:solidFill>
              <a:srgbClr val="FECE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343A63B-6771-E64B-9713-728A7D762E84}"/>
              </a:ext>
            </a:extLst>
          </p:cNvPr>
          <p:cNvSpPr/>
          <p:nvPr/>
        </p:nvSpPr>
        <p:spPr>
          <a:xfrm>
            <a:off x="6932427" y="1637414"/>
            <a:ext cx="1935427" cy="4873752"/>
          </a:xfrm>
          <a:prstGeom prst="rect">
            <a:avLst/>
          </a:prstGeom>
          <a:solidFill>
            <a:srgbClr val="FECE31"/>
          </a:solidFill>
          <a:ln w="57150">
            <a:solidFill>
              <a:srgbClr val="032E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2E60"/>
              </a:solidFill>
            </a:endParaRPr>
          </a:p>
        </p:txBody>
      </p:sp>
      <p:sp>
        <p:nvSpPr>
          <p:cNvPr id="6" name="Rectangle 5">
            <a:extLst>
              <a:ext uri="{FF2B5EF4-FFF2-40B4-BE49-F238E27FC236}">
                <a16:creationId xmlns:a16="http://schemas.microsoft.com/office/drawing/2014/main" id="{165539D3-DFC5-834C-B972-C4510BA6CA4D}"/>
              </a:ext>
            </a:extLst>
          </p:cNvPr>
          <p:cNvSpPr/>
          <p:nvPr/>
        </p:nvSpPr>
        <p:spPr>
          <a:xfrm>
            <a:off x="2487308" y="1594884"/>
            <a:ext cx="1938528" cy="4901184"/>
          </a:xfrm>
          <a:prstGeom prst="rect">
            <a:avLst/>
          </a:prstGeom>
          <a:solidFill>
            <a:srgbClr val="7030A0"/>
          </a:solidFill>
          <a:ln w="57150">
            <a:solidFill>
              <a:srgbClr val="D3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B442AB3-4B8F-6E43-ADE2-3C4A973D8855}"/>
              </a:ext>
            </a:extLst>
          </p:cNvPr>
          <p:cNvSpPr/>
          <p:nvPr/>
        </p:nvSpPr>
        <p:spPr>
          <a:xfrm>
            <a:off x="4720856" y="1616149"/>
            <a:ext cx="1938528" cy="4873752"/>
          </a:xfrm>
          <a:prstGeom prst="rect">
            <a:avLst/>
          </a:prstGeom>
          <a:solidFill>
            <a:srgbClr val="00682B"/>
          </a:solid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63F8D78E-4CDE-AC41-BAC8-7C37F802829F}"/>
              </a:ext>
            </a:extLst>
          </p:cNvPr>
          <p:cNvSpPr>
            <a:spLocks noGrp="1"/>
          </p:cNvSpPr>
          <p:nvPr>
            <p:ph idx="1"/>
          </p:nvPr>
        </p:nvSpPr>
        <p:spPr>
          <a:xfrm>
            <a:off x="233916" y="2658139"/>
            <a:ext cx="1871330" cy="3806456"/>
          </a:xfrm>
        </p:spPr>
        <p:txBody>
          <a:bodyPr anchor="ctr">
            <a:normAutofit/>
          </a:bodyPr>
          <a:lstStyle/>
          <a:p>
            <a:pPr marL="0" indent="0" algn="ctr">
              <a:spcBef>
                <a:spcPts val="0"/>
              </a:spcBef>
              <a:buNone/>
            </a:pPr>
            <a:r>
              <a:rPr lang="en-US" b="1" i="1" dirty="0">
                <a:solidFill>
                  <a:schemeClr val="bg1"/>
                </a:solidFill>
              </a:rPr>
              <a:t>GitHub1</a:t>
            </a:r>
          </a:p>
          <a:p>
            <a:pPr marL="0" indent="0" algn="ctr">
              <a:spcBef>
                <a:spcPts val="0"/>
              </a:spcBef>
              <a:buNone/>
            </a:pPr>
            <a:r>
              <a:rPr lang="en-US" dirty="0" err="1">
                <a:solidFill>
                  <a:srgbClr val="D3C7FF"/>
                </a:solidFill>
              </a:rPr>
              <a:t>Ellen.txt</a:t>
            </a:r>
            <a:endParaRPr lang="en-US" dirty="0">
              <a:solidFill>
                <a:srgbClr val="D3C7FF"/>
              </a:solidFill>
            </a:endParaRPr>
          </a:p>
          <a:p>
            <a:pPr marL="0" indent="0" algn="ctr">
              <a:spcBef>
                <a:spcPts val="0"/>
              </a:spcBef>
              <a:buNone/>
            </a:pPr>
            <a:endParaRPr lang="en-US" dirty="0">
              <a:solidFill>
                <a:schemeClr val="bg1"/>
              </a:solidFill>
            </a:endParaRPr>
          </a:p>
          <a:p>
            <a:pPr marL="0" indent="0" algn="ctr">
              <a:spcBef>
                <a:spcPts val="0"/>
              </a:spcBef>
              <a:buNone/>
            </a:pPr>
            <a:r>
              <a:rPr lang="en-US" b="1" i="1" dirty="0">
                <a:solidFill>
                  <a:schemeClr val="bg1"/>
                </a:solidFill>
              </a:rPr>
              <a:t>GitHub2</a:t>
            </a:r>
            <a:endParaRPr lang="en-US" dirty="0">
              <a:solidFill>
                <a:schemeClr val="bg1"/>
              </a:solidFill>
            </a:endParaRPr>
          </a:p>
          <a:p>
            <a:pPr marL="0" indent="0" algn="ctr">
              <a:spcBef>
                <a:spcPts val="0"/>
              </a:spcBef>
              <a:buNone/>
            </a:pPr>
            <a:r>
              <a:rPr lang="en-US" dirty="0" err="1">
                <a:solidFill>
                  <a:srgbClr val="D3C7FF"/>
                </a:solidFill>
              </a:rPr>
              <a:t>Ellen.txt</a:t>
            </a:r>
            <a:endParaRPr lang="en-US" dirty="0">
              <a:solidFill>
                <a:srgbClr val="D3C7FF"/>
              </a:solidFill>
            </a:endParaRPr>
          </a:p>
        </p:txBody>
      </p:sp>
      <p:sp>
        <p:nvSpPr>
          <p:cNvPr id="10" name="Rectangle 9">
            <a:extLst>
              <a:ext uri="{FF2B5EF4-FFF2-40B4-BE49-F238E27FC236}">
                <a16:creationId xmlns:a16="http://schemas.microsoft.com/office/drawing/2014/main" id="{F17F9907-524F-F54B-B142-534F5123DE77}"/>
              </a:ext>
            </a:extLst>
          </p:cNvPr>
          <p:cNvSpPr/>
          <p:nvPr/>
        </p:nvSpPr>
        <p:spPr>
          <a:xfrm>
            <a:off x="7166343" y="4274288"/>
            <a:ext cx="1531090" cy="637953"/>
          </a:xfrm>
          <a:prstGeom prst="rect">
            <a:avLst/>
          </a:prstGeom>
          <a:solidFill>
            <a:srgbClr val="032E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A70300B1-3E9C-B944-87E8-E0FC942C97F6}"/>
              </a:ext>
            </a:extLst>
          </p:cNvPr>
          <p:cNvSpPr txBox="1">
            <a:spLocks/>
          </p:cNvSpPr>
          <p:nvPr/>
        </p:nvSpPr>
        <p:spPr>
          <a:xfrm>
            <a:off x="6953692" y="2636875"/>
            <a:ext cx="1903139" cy="389151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dirty="0" err="1">
                <a:solidFill>
                  <a:srgbClr val="D3C7FF"/>
                </a:solidFill>
              </a:rPr>
              <a:t>Ellen.txt</a:t>
            </a:r>
            <a:endParaRPr lang="en-US" dirty="0">
              <a:solidFill>
                <a:srgbClr val="D3C7FF"/>
              </a:solidFill>
            </a:endParaRPr>
          </a:p>
        </p:txBody>
      </p:sp>
      <p:sp>
        <p:nvSpPr>
          <p:cNvPr id="9" name="Content Placeholder 2">
            <a:extLst>
              <a:ext uri="{FF2B5EF4-FFF2-40B4-BE49-F238E27FC236}">
                <a16:creationId xmlns:a16="http://schemas.microsoft.com/office/drawing/2014/main" id="{577A82F3-5DF7-C34C-8FDE-E0FB814C405C}"/>
              </a:ext>
            </a:extLst>
          </p:cNvPr>
          <p:cNvSpPr txBox="1">
            <a:spLocks/>
          </p:cNvSpPr>
          <p:nvPr/>
        </p:nvSpPr>
        <p:spPr>
          <a:xfrm>
            <a:off x="2509284" y="1570574"/>
            <a:ext cx="1701210" cy="113009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3200" i="1" dirty="0">
                <a:solidFill>
                  <a:schemeClr val="bg1"/>
                </a:solidFill>
              </a:rPr>
              <a:t>Index/</a:t>
            </a:r>
          </a:p>
          <a:p>
            <a:pPr marL="0" indent="0">
              <a:lnSpc>
                <a:spcPct val="100000"/>
              </a:lnSpc>
              <a:spcBef>
                <a:spcPts val="0"/>
              </a:spcBef>
              <a:buFont typeface="Wingdings" pitchFamily="2" charset="2"/>
              <a:buNone/>
            </a:pPr>
            <a:r>
              <a:rPr lang="en-US" sz="3200" i="1" dirty="0">
                <a:solidFill>
                  <a:schemeClr val="bg1"/>
                </a:solidFill>
              </a:rPr>
              <a:t>Stage</a:t>
            </a:r>
            <a:r>
              <a:rPr lang="en-US" dirty="0">
                <a:solidFill>
                  <a:schemeClr val="bg1"/>
                </a:solidFill>
              </a:rPr>
              <a:t> </a:t>
            </a:r>
          </a:p>
        </p:txBody>
      </p:sp>
      <p:sp>
        <p:nvSpPr>
          <p:cNvPr id="11" name="Content Placeholder 2">
            <a:extLst>
              <a:ext uri="{FF2B5EF4-FFF2-40B4-BE49-F238E27FC236}">
                <a16:creationId xmlns:a16="http://schemas.microsoft.com/office/drawing/2014/main" id="{183680EC-BB1B-B648-ADC1-F2FB8839B88A}"/>
              </a:ext>
            </a:extLst>
          </p:cNvPr>
          <p:cNvSpPr txBox="1">
            <a:spLocks/>
          </p:cNvSpPr>
          <p:nvPr/>
        </p:nvSpPr>
        <p:spPr>
          <a:xfrm>
            <a:off x="4759935" y="1571009"/>
            <a:ext cx="1725925" cy="1129661"/>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3200" i="1" dirty="0">
                <a:solidFill>
                  <a:schemeClr val="bg1"/>
                </a:solidFill>
              </a:rPr>
              <a:t>Local Repo</a:t>
            </a:r>
            <a:endParaRPr lang="en-US" sz="2400" i="1" dirty="0">
              <a:solidFill>
                <a:schemeClr val="bg1"/>
              </a:solidFill>
            </a:endParaRPr>
          </a:p>
        </p:txBody>
      </p:sp>
      <p:sp>
        <p:nvSpPr>
          <p:cNvPr id="23" name="Content Placeholder 2">
            <a:extLst>
              <a:ext uri="{FF2B5EF4-FFF2-40B4-BE49-F238E27FC236}">
                <a16:creationId xmlns:a16="http://schemas.microsoft.com/office/drawing/2014/main" id="{1231C71F-8D1E-8743-93F4-B48001F79F66}"/>
              </a:ext>
            </a:extLst>
          </p:cNvPr>
          <p:cNvSpPr txBox="1">
            <a:spLocks/>
          </p:cNvSpPr>
          <p:nvPr/>
        </p:nvSpPr>
        <p:spPr>
          <a:xfrm>
            <a:off x="199406" y="1644948"/>
            <a:ext cx="1863310" cy="1022683"/>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Wingdings" pitchFamily="2" charset="2"/>
              <a:buNone/>
            </a:pPr>
            <a:r>
              <a:rPr lang="en-US" sz="3200" i="1" dirty="0">
                <a:solidFill>
                  <a:schemeClr val="bg1"/>
                </a:solidFill>
              </a:rPr>
              <a:t>Working Tree</a:t>
            </a:r>
          </a:p>
        </p:txBody>
      </p:sp>
      <p:sp>
        <p:nvSpPr>
          <p:cNvPr id="24" name="Content Placeholder 2">
            <a:extLst>
              <a:ext uri="{FF2B5EF4-FFF2-40B4-BE49-F238E27FC236}">
                <a16:creationId xmlns:a16="http://schemas.microsoft.com/office/drawing/2014/main" id="{6C413845-2C7B-C848-BAA2-D939013427E1}"/>
              </a:ext>
            </a:extLst>
          </p:cNvPr>
          <p:cNvSpPr txBox="1">
            <a:spLocks/>
          </p:cNvSpPr>
          <p:nvPr/>
        </p:nvSpPr>
        <p:spPr>
          <a:xfrm>
            <a:off x="7021186" y="1697535"/>
            <a:ext cx="2122814" cy="882316"/>
          </a:xfrm>
          <a:prstGeom prst="rect">
            <a:avLst/>
          </a:prstGeom>
        </p:spPr>
        <p:txBody>
          <a:bodyPr vert="horz" lIns="91440" tIns="45720" rIns="91440" bIns="45720" rtlCol="0" anchor="ctr">
            <a:normAutofit fontScale="92500" lnSpcReduction="10000"/>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itchFamily="2" charset="2"/>
              <a:buNone/>
            </a:pPr>
            <a:r>
              <a:rPr lang="en-US" sz="3300" i="1" dirty="0">
                <a:solidFill>
                  <a:srgbClr val="032E60"/>
                </a:solidFill>
              </a:rPr>
              <a:t>Remote Repo</a:t>
            </a:r>
            <a:endParaRPr lang="en-US" sz="2400" i="1" dirty="0">
              <a:solidFill>
                <a:srgbClr val="032E60"/>
              </a:solidFill>
            </a:endParaRPr>
          </a:p>
        </p:txBody>
      </p:sp>
      <p:sp>
        <p:nvSpPr>
          <p:cNvPr id="14" name="Content Placeholder 2">
            <a:extLst>
              <a:ext uri="{FF2B5EF4-FFF2-40B4-BE49-F238E27FC236}">
                <a16:creationId xmlns:a16="http://schemas.microsoft.com/office/drawing/2014/main" id="{6CA97F05-0647-BA43-BBDA-3B973CDDDB03}"/>
              </a:ext>
            </a:extLst>
          </p:cNvPr>
          <p:cNvSpPr txBox="1">
            <a:spLocks/>
          </p:cNvSpPr>
          <p:nvPr/>
        </p:nvSpPr>
        <p:spPr>
          <a:xfrm>
            <a:off x="2555358" y="2682949"/>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endParaRPr lang="en-US" dirty="0">
              <a:solidFill>
                <a:schemeClr val="bg1"/>
              </a:solidFill>
            </a:endParaRPr>
          </a:p>
        </p:txBody>
      </p:sp>
      <p:sp>
        <p:nvSpPr>
          <p:cNvPr id="16" name="Content Placeholder 2">
            <a:extLst>
              <a:ext uri="{FF2B5EF4-FFF2-40B4-BE49-F238E27FC236}">
                <a16:creationId xmlns:a16="http://schemas.microsoft.com/office/drawing/2014/main" id="{14911D5C-5E32-3F4E-99AA-EF465C1D67AE}"/>
              </a:ext>
            </a:extLst>
          </p:cNvPr>
          <p:cNvSpPr txBox="1">
            <a:spLocks/>
          </p:cNvSpPr>
          <p:nvPr/>
        </p:nvSpPr>
        <p:spPr>
          <a:xfrm>
            <a:off x="2534093" y="2682949"/>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r>
              <a:rPr lang="en-US" b="1" i="1" dirty="0">
                <a:solidFill>
                  <a:schemeClr val="bg1"/>
                </a:solidFill>
              </a:rPr>
              <a:t>GitHub1</a:t>
            </a:r>
          </a:p>
          <a:p>
            <a:pPr marL="0" indent="0" algn="ctr">
              <a:spcBef>
                <a:spcPts val="0"/>
              </a:spcBef>
              <a:buFont typeface="Wingdings" pitchFamily="2" charset="2"/>
              <a:buNone/>
            </a:pPr>
            <a:r>
              <a:rPr lang="en-US" dirty="0" err="1">
                <a:solidFill>
                  <a:srgbClr val="D3C7FF"/>
                </a:solidFill>
              </a:rPr>
              <a:t>Ellen.txt</a:t>
            </a:r>
            <a:endParaRPr lang="en-US" dirty="0">
              <a:solidFill>
                <a:srgbClr val="D3C7FF"/>
              </a:solidFill>
            </a:endParaRPr>
          </a:p>
          <a:p>
            <a:pPr marL="0" indent="0" algn="ctr">
              <a:spcBef>
                <a:spcPts val="0"/>
              </a:spcBef>
              <a:buFont typeface="Wingdings" pitchFamily="2" charset="2"/>
              <a:buNone/>
            </a:pPr>
            <a:endParaRPr lang="en-US" dirty="0">
              <a:solidFill>
                <a:schemeClr val="bg1"/>
              </a:solidFill>
            </a:endParaRPr>
          </a:p>
          <a:p>
            <a:pPr marL="0" indent="0" algn="ctr">
              <a:spcBef>
                <a:spcPts val="0"/>
              </a:spcBef>
              <a:buFont typeface="Wingdings" pitchFamily="2" charset="2"/>
              <a:buNone/>
            </a:pPr>
            <a:r>
              <a:rPr lang="en-US" b="1" i="1" dirty="0">
                <a:solidFill>
                  <a:schemeClr val="bg1"/>
                </a:solidFill>
              </a:rPr>
              <a:t>GitHub2</a:t>
            </a:r>
            <a:endParaRPr lang="en-US" dirty="0">
              <a:solidFill>
                <a:schemeClr val="bg1"/>
              </a:solidFill>
            </a:endParaRPr>
          </a:p>
          <a:p>
            <a:pPr marL="0" indent="0" algn="ctr">
              <a:spcBef>
                <a:spcPts val="0"/>
              </a:spcBef>
              <a:buFont typeface="Wingdings" pitchFamily="2" charset="2"/>
              <a:buNone/>
            </a:pPr>
            <a:r>
              <a:rPr lang="en-US" dirty="0" err="1">
                <a:solidFill>
                  <a:srgbClr val="D3C7FF"/>
                </a:solidFill>
              </a:rPr>
              <a:t>Ellen.txt</a:t>
            </a:r>
            <a:endParaRPr lang="en-US" dirty="0">
              <a:solidFill>
                <a:srgbClr val="D3C7FF"/>
              </a:solidFill>
            </a:endParaRPr>
          </a:p>
        </p:txBody>
      </p:sp>
      <p:sp>
        <p:nvSpPr>
          <p:cNvPr id="17" name="Content Placeholder 2">
            <a:extLst>
              <a:ext uri="{FF2B5EF4-FFF2-40B4-BE49-F238E27FC236}">
                <a16:creationId xmlns:a16="http://schemas.microsoft.com/office/drawing/2014/main" id="{7970AC50-D196-6946-9DD2-8AE04A427042}"/>
              </a:ext>
            </a:extLst>
          </p:cNvPr>
          <p:cNvSpPr txBox="1">
            <a:spLocks/>
          </p:cNvSpPr>
          <p:nvPr/>
        </p:nvSpPr>
        <p:spPr>
          <a:xfrm>
            <a:off x="4749209" y="2643963"/>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r>
              <a:rPr lang="en-US" b="1" i="1" dirty="0">
                <a:solidFill>
                  <a:schemeClr val="bg1"/>
                </a:solidFill>
              </a:rPr>
              <a:t>GitHub1</a:t>
            </a:r>
          </a:p>
          <a:p>
            <a:pPr marL="0" indent="0" algn="ctr">
              <a:spcBef>
                <a:spcPts val="0"/>
              </a:spcBef>
              <a:buFont typeface="Wingdings" pitchFamily="2" charset="2"/>
              <a:buNone/>
            </a:pPr>
            <a:r>
              <a:rPr lang="en-US" dirty="0" err="1">
                <a:solidFill>
                  <a:srgbClr val="D3C7FF"/>
                </a:solidFill>
              </a:rPr>
              <a:t>Ellen.txt</a:t>
            </a:r>
            <a:endParaRPr lang="en-US" dirty="0">
              <a:solidFill>
                <a:srgbClr val="D3C7FF"/>
              </a:solidFill>
            </a:endParaRPr>
          </a:p>
          <a:p>
            <a:pPr marL="0" indent="0" algn="ctr">
              <a:spcBef>
                <a:spcPts val="0"/>
              </a:spcBef>
              <a:buFont typeface="Wingdings" pitchFamily="2" charset="2"/>
              <a:buNone/>
            </a:pPr>
            <a:endParaRPr lang="en-US" dirty="0">
              <a:solidFill>
                <a:schemeClr val="bg1"/>
              </a:solidFill>
            </a:endParaRPr>
          </a:p>
          <a:p>
            <a:pPr marL="0" indent="0" algn="ctr">
              <a:spcBef>
                <a:spcPts val="0"/>
              </a:spcBef>
              <a:buFont typeface="Wingdings" pitchFamily="2" charset="2"/>
              <a:buNone/>
            </a:pPr>
            <a:r>
              <a:rPr lang="en-US" b="1" i="1" dirty="0">
                <a:solidFill>
                  <a:schemeClr val="bg1"/>
                </a:solidFill>
              </a:rPr>
              <a:t>GitHub2</a:t>
            </a:r>
            <a:endParaRPr lang="en-US" dirty="0">
              <a:solidFill>
                <a:schemeClr val="bg1"/>
              </a:solidFill>
            </a:endParaRPr>
          </a:p>
          <a:p>
            <a:pPr marL="0" indent="0" algn="ctr">
              <a:spcBef>
                <a:spcPts val="0"/>
              </a:spcBef>
              <a:buFont typeface="Wingdings" pitchFamily="2" charset="2"/>
              <a:buNone/>
            </a:pPr>
            <a:r>
              <a:rPr lang="en-US" dirty="0" err="1">
                <a:solidFill>
                  <a:srgbClr val="D3C7FF"/>
                </a:solidFill>
              </a:rPr>
              <a:t>Ellen.txt</a:t>
            </a:r>
            <a:endParaRPr lang="en-US" dirty="0">
              <a:solidFill>
                <a:srgbClr val="D3C7FF"/>
              </a:solidFill>
            </a:endParaRPr>
          </a:p>
        </p:txBody>
      </p:sp>
    </p:spTree>
    <p:extLst>
      <p:ext uri="{BB962C8B-B14F-4D97-AF65-F5344CB8AC3E}">
        <p14:creationId xmlns:p14="http://schemas.microsoft.com/office/powerpoint/2010/main" val="10832153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C239A-8EB7-504F-8676-A81D80A076FD}"/>
              </a:ext>
            </a:extLst>
          </p:cNvPr>
          <p:cNvSpPr>
            <a:spLocks noGrp="1"/>
          </p:cNvSpPr>
          <p:nvPr>
            <p:ph type="title"/>
          </p:nvPr>
        </p:nvSpPr>
        <p:spPr/>
        <p:txBody>
          <a:bodyPr/>
          <a:lstStyle/>
          <a:p>
            <a:r>
              <a:rPr lang="en-US" dirty="0"/>
              <a:t>Merge Conflict</a:t>
            </a:r>
          </a:p>
        </p:txBody>
      </p:sp>
      <p:sp>
        <p:nvSpPr>
          <p:cNvPr id="3" name="Content Placeholder 2">
            <a:extLst>
              <a:ext uri="{FF2B5EF4-FFF2-40B4-BE49-F238E27FC236}">
                <a16:creationId xmlns:a16="http://schemas.microsoft.com/office/drawing/2014/main" id="{3C9EB41C-B3CF-4846-A667-4C373C564946}"/>
              </a:ext>
            </a:extLst>
          </p:cNvPr>
          <p:cNvSpPr>
            <a:spLocks noGrp="1"/>
          </p:cNvSpPr>
          <p:nvPr>
            <p:ph idx="1"/>
          </p:nvPr>
        </p:nvSpPr>
        <p:spPr>
          <a:xfrm>
            <a:off x="534390" y="1389413"/>
            <a:ext cx="8158348" cy="5468587"/>
          </a:xfrm>
        </p:spPr>
        <p:txBody>
          <a:bodyPr>
            <a:normAutofit/>
          </a:bodyPr>
          <a:lstStyle/>
          <a:p>
            <a:r>
              <a:rPr lang="en-US" dirty="0"/>
              <a:t>Good practices to avoid merge conflicts:</a:t>
            </a:r>
          </a:p>
          <a:p>
            <a:pPr lvl="1" fontAlgn="base"/>
            <a:r>
              <a:rPr lang="en-US" sz="2600" dirty="0"/>
              <a:t>Start each return to a repo by doing  </a:t>
            </a:r>
            <a:r>
              <a:rPr lang="en-US" sz="2600" dirty="0">
                <a:latin typeface="Courier New" panose="02070309020205020404" pitchFamily="49" charset="0"/>
                <a:cs typeface="Courier New" panose="02070309020205020404" pitchFamily="49" charset="0"/>
              </a:rPr>
              <a:t>git pull</a:t>
            </a:r>
          </a:p>
          <a:p>
            <a:pPr lvl="1" fontAlgn="base"/>
            <a:r>
              <a:rPr lang="en-US" sz="2600" dirty="0"/>
              <a:t>Fairly often: </a:t>
            </a:r>
            <a:r>
              <a:rPr lang="en-US" sz="2600" dirty="0">
                <a:latin typeface="Courier New" panose="02070309020205020404" pitchFamily="49" charset="0"/>
                <a:cs typeface="Courier New" panose="02070309020205020404" pitchFamily="49" charset="0"/>
              </a:rPr>
              <a:t>add</a:t>
            </a:r>
            <a:r>
              <a:rPr lang="en-US" sz="2600" dirty="0"/>
              <a:t>, </a:t>
            </a:r>
            <a:r>
              <a:rPr lang="en-US" sz="2600" dirty="0">
                <a:latin typeface="Courier New" panose="02070309020205020404" pitchFamily="49" charset="0"/>
                <a:cs typeface="Courier New" panose="02070309020205020404" pitchFamily="49" charset="0"/>
              </a:rPr>
              <a:t>commit</a:t>
            </a:r>
            <a:r>
              <a:rPr lang="en-US" sz="2600" dirty="0"/>
              <a:t>, </a:t>
            </a:r>
            <a:r>
              <a:rPr lang="en-US" sz="2600" dirty="0">
                <a:latin typeface="Courier New" panose="02070309020205020404" pitchFamily="49" charset="0"/>
                <a:cs typeface="Courier New" panose="02070309020205020404" pitchFamily="49" charset="0"/>
              </a:rPr>
              <a:t>push</a:t>
            </a:r>
            <a:r>
              <a:rPr lang="en-US" sz="2600" dirty="0"/>
              <a:t>, and </a:t>
            </a:r>
            <a:r>
              <a:rPr lang="en-US" sz="2600" dirty="0">
                <a:latin typeface="Courier New" panose="02070309020205020404" pitchFamily="49" charset="0"/>
                <a:cs typeface="Courier New" panose="02070309020205020404" pitchFamily="49" charset="0"/>
              </a:rPr>
              <a:t>pull</a:t>
            </a:r>
          </a:p>
          <a:p>
            <a:pPr lvl="1" fontAlgn="base"/>
            <a:r>
              <a:rPr lang="en-US" sz="2600" dirty="0"/>
              <a:t>If you know someone else is working in the same directory, avoid adding the entire directory; instead add the files you’ve edited</a:t>
            </a:r>
          </a:p>
        </p:txBody>
      </p:sp>
    </p:spTree>
    <p:extLst>
      <p:ext uri="{BB962C8B-B14F-4D97-AF65-F5344CB8AC3E}">
        <p14:creationId xmlns:p14="http://schemas.microsoft.com/office/powerpoint/2010/main" val="1719098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03DBB-6E3E-E94C-87FC-507A044890F1}"/>
              </a:ext>
            </a:extLst>
          </p:cNvPr>
          <p:cNvSpPr>
            <a:spLocks noGrp="1"/>
          </p:cNvSpPr>
          <p:nvPr>
            <p:ph type="title"/>
          </p:nvPr>
        </p:nvSpPr>
        <p:spPr/>
        <p:txBody>
          <a:bodyPr/>
          <a:lstStyle/>
          <a:p>
            <a:r>
              <a:rPr lang="en-US" dirty="0"/>
              <a:t>Branching</a:t>
            </a:r>
          </a:p>
        </p:txBody>
      </p:sp>
      <p:sp>
        <p:nvSpPr>
          <p:cNvPr id="3" name="Content Placeholder 2">
            <a:extLst>
              <a:ext uri="{FF2B5EF4-FFF2-40B4-BE49-F238E27FC236}">
                <a16:creationId xmlns:a16="http://schemas.microsoft.com/office/drawing/2014/main" id="{B7EB30F1-4892-4646-9F5F-03D5547A410E}"/>
              </a:ext>
            </a:extLst>
          </p:cNvPr>
          <p:cNvSpPr>
            <a:spLocks noGrp="1"/>
          </p:cNvSpPr>
          <p:nvPr>
            <p:ph idx="1"/>
          </p:nvPr>
        </p:nvSpPr>
        <p:spPr>
          <a:xfrm>
            <a:off x="534390" y="1389413"/>
            <a:ext cx="8158348" cy="5277394"/>
          </a:xfrm>
        </p:spPr>
        <p:txBody>
          <a:bodyPr>
            <a:normAutofit/>
          </a:bodyPr>
          <a:lstStyle/>
          <a:p>
            <a:r>
              <a:rPr lang="en-US" dirty="0"/>
              <a:t>Branches can be thought of like pointers</a:t>
            </a:r>
          </a:p>
          <a:p>
            <a:r>
              <a:rPr lang="en-US" dirty="0"/>
              <a:t>The HEAD pointer indicates which branch you are on</a:t>
            </a:r>
          </a:p>
          <a:p>
            <a:r>
              <a:rPr lang="en-US" dirty="0"/>
              <a:t>Branches allow work in parallel on the same project</a:t>
            </a:r>
          </a:p>
          <a:p>
            <a:r>
              <a:rPr lang="en-US" dirty="0"/>
              <a:t>Branches can be merged back together</a:t>
            </a:r>
          </a:p>
          <a:p>
            <a:r>
              <a:rPr lang="en-US" dirty="0"/>
              <a:t>Useful for when you want to work on part of the code but don’t want to stop the functionality of the main branch</a:t>
            </a:r>
          </a:p>
        </p:txBody>
      </p:sp>
    </p:spTree>
    <p:extLst>
      <p:ext uri="{BB962C8B-B14F-4D97-AF65-F5344CB8AC3E}">
        <p14:creationId xmlns:p14="http://schemas.microsoft.com/office/powerpoint/2010/main" val="3184230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BBE7A-1ACA-3E49-8194-B487C138F656}"/>
              </a:ext>
            </a:extLst>
          </p:cNvPr>
          <p:cNvSpPr>
            <a:spLocks noGrp="1"/>
          </p:cNvSpPr>
          <p:nvPr>
            <p:ph type="title"/>
          </p:nvPr>
        </p:nvSpPr>
        <p:spPr/>
        <p:txBody>
          <a:bodyPr/>
          <a:lstStyle/>
          <a:p>
            <a:r>
              <a:rPr lang="en-US" dirty="0"/>
              <a:t>Creating a Repository (Repo)</a:t>
            </a:r>
          </a:p>
        </p:txBody>
      </p:sp>
      <p:sp>
        <p:nvSpPr>
          <p:cNvPr id="3" name="Content Placeholder 2">
            <a:extLst>
              <a:ext uri="{FF2B5EF4-FFF2-40B4-BE49-F238E27FC236}">
                <a16:creationId xmlns:a16="http://schemas.microsoft.com/office/drawing/2014/main" id="{CF264248-85CD-4140-BDE0-34D43BB21672}"/>
              </a:ext>
            </a:extLst>
          </p:cNvPr>
          <p:cNvSpPr>
            <a:spLocks noGrp="1"/>
          </p:cNvSpPr>
          <p:nvPr>
            <p:ph idx="1"/>
          </p:nvPr>
        </p:nvSpPr>
        <p:spPr>
          <a:xfrm>
            <a:off x="196769" y="1267879"/>
            <a:ext cx="8808334" cy="5700080"/>
          </a:xfrm>
        </p:spPr>
        <p:txBody>
          <a:bodyPr>
            <a:normAutofit fontScale="92500" lnSpcReduction="20000"/>
          </a:bodyPr>
          <a:lstStyle/>
          <a:p>
            <a:pPr marL="342900" indent="-342900" fontAlgn="base">
              <a:lnSpc>
                <a:spcPct val="110000"/>
              </a:lnSpc>
              <a:buSzPct val="100000"/>
              <a:buFont typeface="+mj-lt"/>
              <a:buAutoNum type="arabicPeriod"/>
            </a:pPr>
            <a:r>
              <a:rPr lang="en-US" dirty="0"/>
              <a:t>Create the repository on GitHub</a:t>
            </a:r>
          </a:p>
          <a:p>
            <a:pPr lvl="1" fontAlgn="base">
              <a:lnSpc>
                <a:spcPct val="110000"/>
              </a:lnSpc>
              <a:spcBef>
                <a:spcPts val="0"/>
              </a:spcBef>
            </a:pPr>
            <a:r>
              <a:rPr lang="en-US" sz="2600" dirty="0"/>
              <a:t>Initialize it with a README file so you can clone right away. GitHub will make the README with the title of the repository and it can later be edited to include more details.</a:t>
            </a:r>
          </a:p>
          <a:p>
            <a:pPr lvl="1" fontAlgn="base">
              <a:lnSpc>
                <a:spcPct val="110000"/>
              </a:lnSpc>
              <a:spcBef>
                <a:spcPts val="0"/>
              </a:spcBef>
            </a:pPr>
            <a:r>
              <a:rPr lang="en-US" sz="2600" dirty="0"/>
              <a:t>Make sure you create your repository as either public or private, as wanted</a:t>
            </a:r>
          </a:p>
          <a:p>
            <a:pPr marL="342900" indent="-342900" fontAlgn="base">
              <a:lnSpc>
                <a:spcPct val="110000"/>
              </a:lnSpc>
              <a:buSzPct val="100000"/>
              <a:buFont typeface="+mj-lt"/>
              <a:buAutoNum type="arabicPeriod"/>
            </a:pPr>
            <a:r>
              <a:rPr lang="en-US" dirty="0"/>
              <a:t>Copy the link of the repository by clicking the green “Clone or download” button on the upper right of your GitHub repository. Make sure you are looking at HTTPS not SSH</a:t>
            </a:r>
          </a:p>
          <a:p>
            <a:pPr marL="342900" indent="-342900">
              <a:lnSpc>
                <a:spcPct val="110000"/>
              </a:lnSpc>
              <a:buSzPct val="100000"/>
              <a:buFont typeface="+mj-lt"/>
              <a:buAutoNum type="arabicPeriod"/>
            </a:pPr>
            <a:r>
              <a:rPr lang="en-US" dirty="0"/>
              <a:t>Go to your command line and make sure you are in the folder you want the GitHub repository to be in. Enter  </a:t>
            </a:r>
            <a:r>
              <a:rPr lang="en-US" dirty="0">
                <a:latin typeface="Courier New" panose="02070309020205020404" pitchFamily="49" charset="0"/>
                <a:cs typeface="Courier New" panose="02070309020205020404" pitchFamily="49" charset="0"/>
              </a:rPr>
              <a:t>git clone &lt;repository link&gt; </a:t>
            </a:r>
            <a:r>
              <a:rPr lang="en-US" dirty="0"/>
              <a:t>to create the repository in that folder</a:t>
            </a:r>
          </a:p>
        </p:txBody>
      </p:sp>
    </p:spTree>
    <p:extLst>
      <p:ext uri="{BB962C8B-B14F-4D97-AF65-F5344CB8AC3E}">
        <p14:creationId xmlns:p14="http://schemas.microsoft.com/office/powerpoint/2010/main" val="2510353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03DBB-6E3E-E94C-87FC-507A044890F1}"/>
              </a:ext>
            </a:extLst>
          </p:cNvPr>
          <p:cNvSpPr>
            <a:spLocks noGrp="1"/>
          </p:cNvSpPr>
          <p:nvPr>
            <p:ph type="title"/>
          </p:nvPr>
        </p:nvSpPr>
        <p:spPr/>
        <p:txBody>
          <a:bodyPr/>
          <a:lstStyle/>
          <a:p>
            <a:r>
              <a:rPr lang="en-US" dirty="0"/>
              <a:t>Branching</a:t>
            </a:r>
          </a:p>
        </p:txBody>
      </p:sp>
      <p:sp>
        <p:nvSpPr>
          <p:cNvPr id="3" name="Content Placeholder 2">
            <a:extLst>
              <a:ext uri="{FF2B5EF4-FFF2-40B4-BE49-F238E27FC236}">
                <a16:creationId xmlns:a16="http://schemas.microsoft.com/office/drawing/2014/main" id="{B7EB30F1-4892-4646-9F5F-03D5547A410E}"/>
              </a:ext>
            </a:extLst>
          </p:cNvPr>
          <p:cNvSpPr>
            <a:spLocks noGrp="1"/>
          </p:cNvSpPr>
          <p:nvPr>
            <p:ph idx="1"/>
          </p:nvPr>
        </p:nvSpPr>
        <p:spPr>
          <a:xfrm>
            <a:off x="201880" y="1306284"/>
            <a:ext cx="8762826" cy="5399315"/>
          </a:xfrm>
        </p:spPr>
        <p:txBody>
          <a:bodyPr>
            <a:normAutofit/>
          </a:bodyPr>
          <a:lstStyle/>
          <a:p>
            <a:r>
              <a:rPr lang="en-US" dirty="0"/>
              <a:t>See what branches you have and which one the HEAD is on by doing </a:t>
            </a:r>
            <a:r>
              <a:rPr lang="en-US" sz="2500" dirty="0">
                <a:latin typeface="Courier New" panose="02070309020205020404" pitchFamily="49" charset="0"/>
                <a:cs typeface="Courier New" panose="02070309020205020404" pitchFamily="49" charset="0"/>
              </a:rPr>
              <a:t>git branch [-v | -a | -r]</a:t>
            </a:r>
          </a:p>
        </p:txBody>
      </p:sp>
    </p:spTree>
    <p:extLst>
      <p:ext uri="{BB962C8B-B14F-4D97-AF65-F5344CB8AC3E}">
        <p14:creationId xmlns:p14="http://schemas.microsoft.com/office/powerpoint/2010/main" val="23431869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F2F48-0F72-7143-96A9-84567C05B812}"/>
              </a:ext>
            </a:extLst>
          </p:cNvPr>
          <p:cNvSpPr>
            <a:spLocks noGrp="1"/>
          </p:cNvSpPr>
          <p:nvPr>
            <p:ph type="title"/>
          </p:nvPr>
        </p:nvSpPr>
        <p:spPr>
          <a:xfrm>
            <a:off x="84221" y="221527"/>
            <a:ext cx="7886700" cy="1325563"/>
          </a:xfrm>
        </p:spPr>
        <p:txBody>
          <a:bodyPr>
            <a:normAutofit/>
          </a:bodyPr>
          <a:lstStyle/>
          <a:p>
            <a:r>
              <a:rPr lang="en-US" dirty="0"/>
              <a:t>Current State</a:t>
            </a:r>
          </a:p>
        </p:txBody>
      </p:sp>
      <p:sp>
        <p:nvSpPr>
          <p:cNvPr id="4" name="Rectangle 3">
            <a:extLst>
              <a:ext uri="{FF2B5EF4-FFF2-40B4-BE49-F238E27FC236}">
                <a16:creationId xmlns:a16="http://schemas.microsoft.com/office/drawing/2014/main" id="{106866F6-174E-B746-AB10-A91F05F89681}"/>
              </a:ext>
            </a:extLst>
          </p:cNvPr>
          <p:cNvSpPr/>
          <p:nvPr/>
        </p:nvSpPr>
        <p:spPr>
          <a:xfrm>
            <a:off x="189649" y="1594884"/>
            <a:ext cx="1937713" cy="4869711"/>
          </a:xfrm>
          <a:prstGeom prst="rect">
            <a:avLst/>
          </a:prstGeom>
          <a:solidFill>
            <a:srgbClr val="032E60"/>
          </a:solidFill>
          <a:ln w="57150">
            <a:solidFill>
              <a:srgbClr val="FECE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343A63B-6771-E64B-9713-728A7D762E84}"/>
              </a:ext>
            </a:extLst>
          </p:cNvPr>
          <p:cNvSpPr/>
          <p:nvPr/>
        </p:nvSpPr>
        <p:spPr>
          <a:xfrm>
            <a:off x="6932427" y="1637414"/>
            <a:ext cx="1935427" cy="4873752"/>
          </a:xfrm>
          <a:prstGeom prst="rect">
            <a:avLst/>
          </a:prstGeom>
          <a:solidFill>
            <a:srgbClr val="FECE31"/>
          </a:solidFill>
          <a:ln w="57150">
            <a:solidFill>
              <a:srgbClr val="032E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2E60"/>
              </a:solidFill>
            </a:endParaRPr>
          </a:p>
        </p:txBody>
      </p:sp>
      <p:sp>
        <p:nvSpPr>
          <p:cNvPr id="6" name="Rectangle 5">
            <a:extLst>
              <a:ext uri="{FF2B5EF4-FFF2-40B4-BE49-F238E27FC236}">
                <a16:creationId xmlns:a16="http://schemas.microsoft.com/office/drawing/2014/main" id="{165539D3-DFC5-834C-B972-C4510BA6CA4D}"/>
              </a:ext>
            </a:extLst>
          </p:cNvPr>
          <p:cNvSpPr/>
          <p:nvPr/>
        </p:nvSpPr>
        <p:spPr>
          <a:xfrm>
            <a:off x="2487308" y="1594884"/>
            <a:ext cx="1938528" cy="4901184"/>
          </a:xfrm>
          <a:prstGeom prst="rect">
            <a:avLst/>
          </a:prstGeom>
          <a:solidFill>
            <a:srgbClr val="7030A0"/>
          </a:solidFill>
          <a:ln w="57150">
            <a:solidFill>
              <a:srgbClr val="D3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B442AB3-4B8F-6E43-ADE2-3C4A973D8855}"/>
              </a:ext>
            </a:extLst>
          </p:cNvPr>
          <p:cNvSpPr/>
          <p:nvPr/>
        </p:nvSpPr>
        <p:spPr>
          <a:xfrm>
            <a:off x="4720856" y="1616149"/>
            <a:ext cx="1938528" cy="4873752"/>
          </a:xfrm>
          <a:prstGeom prst="rect">
            <a:avLst/>
          </a:prstGeom>
          <a:solidFill>
            <a:srgbClr val="00682B"/>
          </a:solid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63F8D78E-4CDE-AC41-BAC8-7C37F802829F}"/>
              </a:ext>
            </a:extLst>
          </p:cNvPr>
          <p:cNvSpPr>
            <a:spLocks noGrp="1"/>
          </p:cNvSpPr>
          <p:nvPr>
            <p:ph idx="1"/>
          </p:nvPr>
        </p:nvSpPr>
        <p:spPr>
          <a:xfrm>
            <a:off x="233916" y="2658139"/>
            <a:ext cx="1871330" cy="3806456"/>
          </a:xfrm>
        </p:spPr>
        <p:txBody>
          <a:bodyPr anchor="ctr">
            <a:normAutofit/>
          </a:bodyPr>
          <a:lstStyle/>
          <a:p>
            <a:pPr marL="0" indent="0" algn="ctr">
              <a:spcBef>
                <a:spcPts val="0"/>
              </a:spcBef>
              <a:buNone/>
            </a:pPr>
            <a:r>
              <a:rPr lang="en-US" b="1" dirty="0">
                <a:solidFill>
                  <a:srgbClr val="00FF73"/>
                </a:solidFill>
              </a:rPr>
              <a:t>master</a:t>
            </a:r>
          </a:p>
          <a:p>
            <a:pPr marL="0" indent="0" algn="ctr">
              <a:spcBef>
                <a:spcPts val="0"/>
              </a:spcBef>
              <a:buNone/>
            </a:pPr>
            <a:r>
              <a:rPr lang="en-US" dirty="0" err="1">
                <a:solidFill>
                  <a:schemeClr val="bg1"/>
                </a:solidFill>
              </a:rPr>
              <a:t>Ellen.txt</a:t>
            </a:r>
            <a:endParaRPr lang="en-US" dirty="0">
              <a:solidFill>
                <a:schemeClr val="bg1"/>
              </a:solidFill>
            </a:endParaRPr>
          </a:p>
        </p:txBody>
      </p:sp>
      <p:sp>
        <p:nvSpPr>
          <p:cNvPr id="8" name="Content Placeholder 2">
            <a:extLst>
              <a:ext uri="{FF2B5EF4-FFF2-40B4-BE49-F238E27FC236}">
                <a16:creationId xmlns:a16="http://schemas.microsoft.com/office/drawing/2014/main" id="{A70300B1-3E9C-B944-87E8-E0FC942C97F6}"/>
              </a:ext>
            </a:extLst>
          </p:cNvPr>
          <p:cNvSpPr txBox="1">
            <a:spLocks/>
          </p:cNvSpPr>
          <p:nvPr/>
        </p:nvSpPr>
        <p:spPr>
          <a:xfrm>
            <a:off x="6953692" y="2636875"/>
            <a:ext cx="1903139" cy="389151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sz="2100" b="1" dirty="0">
                <a:solidFill>
                  <a:srgbClr val="032E60"/>
                </a:solidFill>
              </a:rPr>
              <a:t>origin/master</a:t>
            </a:r>
          </a:p>
          <a:p>
            <a:pPr marL="0" indent="0" algn="ctr">
              <a:spcBef>
                <a:spcPts val="0"/>
              </a:spcBef>
              <a:buNone/>
            </a:pPr>
            <a:r>
              <a:rPr lang="en-US" dirty="0" err="1">
                <a:solidFill>
                  <a:srgbClr val="032E60"/>
                </a:solidFill>
              </a:rPr>
              <a:t>Ellen.txt</a:t>
            </a:r>
            <a:endParaRPr lang="en-US" dirty="0">
              <a:solidFill>
                <a:srgbClr val="032E60"/>
              </a:solidFill>
            </a:endParaRPr>
          </a:p>
        </p:txBody>
      </p:sp>
      <p:sp>
        <p:nvSpPr>
          <p:cNvPr id="9" name="Content Placeholder 2">
            <a:extLst>
              <a:ext uri="{FF2B5EF4-FFF2-40B4-BE49-F238E27FC236}">
                <a16:creationId xmlns:a16="http://schemas.microsoft.com/office/drawing/2014/main" id="{577A82F3-5DF7-C34C-8FDE-E0FB814C405C}"/>
              </a:ext>
            </a:extLst>
          </p:cNvPr>
          <p:cNvSpPr txBox="1">
            <a:spLocks/>
          </p:cNvSpPr>
          <p:nvPr/>
        </p:nvSpPr>
        <p:spPr>
          <a:xfrm>
            <a:off x="2509284" y="1570574"/>
            <a:ext cx="1701210" cy="113009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3200" i="1" dirty="0">
                <a:solidFill>
                  <a:schemeClr val="bg1"/>
                </a:solidFill>
              </a:rPr>
              <a:t>Index/</a:t>
            </a:r>
          </a:p>
          <a:p>
            <a:pPr marL="0" indent="0">
              <a:lnSpc>
                <a:spcPct val="100000"/>
              </a:lnSpc>
              <a:spcBef>
                <a:spcPts val="0"/>
              </a:spcBef>
              <a:buFont typeface="Wingdings" pitchFamily="2" charset="2"/>
              <a:buNone/>
            </a:pPr>
            <a:r>
              <a:rPr lang="en-US" sz="3200" i="1" dirty="0">
                <a:solidFill>
                  <a:schemeClr val="bg1"/>
                </a:solidFill>
              </a:rPr>
              <a:t>Stage</a:t>
            </a:r>
            <a:r>
              <a:rPr lang="en-US" dirty="0">
                <a:solidFill>
                  <a:schemeClr val="bg1"/>
                </a:solidFill>
              </a:rPr>
              <a:t> </a:t>
            </a:r>
          </a:p>
        </p:txBody>
      </p:sp>
      <p:sp>
        <p:nvSpPr>
          <p:cNvPr id="11" name="Content Placeholder 2">
            <a:extLst>
              <a:ext uri="{FF2B5EF4-FFF2-40B4-BE49-F238E27FC236}">
                <a16:creationId xmlns:a16="http://schemas.microsoft.com/office/drawing/2014/main" id="{183680EC-BB1B-B648-ADC1-F2FB8839B88A}"/>
              </a:ext>
            </a:extLst>
          </p:cNvPr>
          <p:cNvSpPr txBox="1">
            <a:spLocks/>
          </p:cNvSpPr>
          <p:nvPr/>
        </p:nvSpPr>
        <p:spPr>
          <a:xfrm>
            <a:off x="4759935" y="1571009"/>
            <a:ext cx="1725925" cy="1129661"/>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3200" i="1" dirty="0">
                <a:solidFill>
                  <a:schemeClr val="bg1"/>
                </a:solidFill>
              </a:rPr>
              <a:t>Local Repo</a:t>
            </a:r>
            <a:endParaRPr lang="en-US" sz="2400" i="1" dirty="0">
              <a:solidFill>
                <a:schemeClr val="bg1"/>
              </a:solidFill>
            </a:endParaRPr>
          </a:p>
        </p:txBody>
      </p:sp>
      <p:sp>
        <p:nvSpPr>
          <p:cNvPr id="23" name="Content Placeholder 2">
            <a:extLst>
              <a:ext uri="{FF2B5EF4-FFF2-40B4-BE49-F238E27FC236}">
                <a16:creationId xmlns:a16="http://schemas.microsoft.com/office/drawing/2014/main" id="{1231C71F-8D1E-8743-93F4-B48001F79F66}"/>
              </a:ext>
            </a:extLst>
          </p:cNvPr>
          <p:cNvSpPr txBox="1">
            <a:spLocks/>
          </p:cNvSpPr>
          <p:nvPr/>
        </p:nvSpPr>
        <p:spPr>
          <a:xfrm>
            <a:off x="199406" y="1644948"/>
            <a:ext cx="1863310" cy="1022683"/>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Wingdings" pitchFamily="2" charset="2"/>
              <a:buNone/>
            </a:pPr>
            <a:r>
              <a:rPr lang="en-US" sz="3200" i="1" dirty="0">
                <a:solidFill>
                  <a:schemeClr val="bg1"/>
                </a:solidFill>
              </a:rPr>
              <a:t>Working Tree</a:t>
            </a:r>
          </a:p>
        </p:txBody>
      </p:sp>
      <p:sp>
        <p:nvSpPr>
          <p:cNvPr id="24" name="Content Placeholder 2">
            <a:extLst>
              <a:ext uri="{FF2B5EF4-FFF2-40B4-BE49-F238E27FC236}">
                <a16:creationId xmlns:a16="http://schemas.microsoft.com/office/drawing/2014/main" id="{6C413845-2C7B-C848-BAA2-D939013427E1}"/>
              </a:ext>
            </a:extLst>
          </p:cNvPr>
          <p:cNvSpPr txBox="1">
            <a:spLocks/>
          </p:cNvSpPr>
          <p:nvPr/>
        </p:nvSpPr>
        <p:spPr>
          <a:xfrm>
            <a:off x="7021186" y="1697535"/>
            <a:ext cx="2122814" cy="882316"/>
          </a:xfrm>
          <a:prstGeom prst="rect">
            <a:avLst/>
          </a:prstGeom>
        </p:spPr>
        <p:txBody>
          <a:bodyPr vert="horz" lIns="91440" tIns="45720" rIns="91440" bIns="45720" rtlCol="0" anchor="ctr">
            <a:normAutofit fontScale="92500" lnSpcReduction="10000"/>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itchFamily="2" charset="2"/>
              <a:buNone/>
            </a:pPr>
            <a:r>
              <a:rPr lang="en-US" sz="3300" i="1" dirty="0">
                <a:solidFill>
                  <a:srgbClr val="032E60"/>
                </a:solidFill>
              </a:rPr>
              <a:t>Remote Repo</a:t>
            </a:r>
            <a:endParaRPr lang="en-US" sz="2400" i="1" dirty="0">
              <a:solidFill>
                <a:srgbClr val="032E60"/>
              </a:solidFill>
            </a:endParaRPr>
          </a:p>
        </p:txBody>
      </p:sp>
      <p:sp>
        <p:nvSpPr>
          <p:cNvPr id="25" name="Content Placeholder 2">
            <a:extLst>
              <a:ext uri="{FF2B5EF4-FFF2-40B4-BE49-F238E27FC236}">
                <a16:creationId xmlns:a16="http://schemas.microsoft.com/office/drawing/2014/main" id="{0B73202A-8CFE-5F43-B917-50C6B35E39B7}"/>
              </a:ext>
            </a:extLst>
          </p:cNvPr>
          <p:cNvSpPr txBox="1">
            <a:spLocks/>
          </p:cNvSpPr>
          <p:nvPr/>
        </p:nvSpPr>
        <p:spPr>
          <a:xfrm>
            <a:off x="4745664" y="2661683"/>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b="1" dirty="0">
                <a:solidFill>
                  <a:srgbClr val="00FF73"/>
                </a:solidFill>
              </a:rPr>
              <a:t>master</a:t>
            </a:r>
          </a:p>
          <a:p>
            <a:pPr marL="0" indent="0" algn="ctr">
              <a:spcBef>
                <a:spcPts val="0"/>
              </a:spcBef>
              <a:buNone/>
            </a:pPr>
            <a:r>
              <a:rPr lang="en-US" dirty="0" err="1">
                <a:solidFill>
                  <a:schemeClr val="bg1"/>
                </a:solidFill>
              </a:rPr>
              <a:t>Ellen.txt</a:t>
            </a:r>
            <a:endParaRPr lang="en-US" dirty="0">
              <a:solidFill>
                <a:schemeClr val="bg1"/>
              </a:solidFill>
            </a:endParaRPr>
          </a:p>
        </p:txBody>
      </p:sp>
      <p:sp>
        <p:nvSpPr>
          <p:cNvPr id="14" name="Content Placeholder 2">
            <a:extLst>
              <a:ext uri="{FF2B5EF4-FFF2-40B4-BE49-F238E27FC236}">
                <a16:creationId xmlns:a16="http://schemas.microsoft.com/office/drawing/2014/main" id="{6CA97F05-0647-BA43-BBDA-3B973CDDDB03}"/>
              </a:ext>
            </a:extLst>
          </p:cNvPr>
          <p:cNvSpPr txBox="1">
            <a:spLocks/>
          </p:cNvSpPr>
          <p:nvPr/>
        </p:nvSpPr>
        <p:spPr>
          <a:xfrm>
            <a:off x="2555358" y="2682949"/>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endParaRPr lang="en-US" dirty="0">
              <a:solidFill>
                <a:schemeClr val="bg1"/>
              </a:solidFill>
            </a:endParaRPr>
          </a:p>
        </p:txBody>
      </p:sp>
      <p:sp>
        <p:nvSpPr>
          <p:cNvPr id="15" name="Content Placeholder 2">
            <a:extLst>
              <a:ext uri="{FF2B5EF4-FFF2-40B4-BE49-F238E27FC236}">
                <a16:creationId xmlns:a16="http://schemas.microsoft.com/office/drawing/2014/main" id="{3DC05566-F050-3F4D-806B-6C8B646BE353}"/>
              </a:ext>
            </a:extLst>
          </p:cNvPr>
          <p:cNvSpPr txBox="1">
            <a:spLocks/>
          </p:cNvSpPr>
          <p:nvPr/>
        </p:nvSpPr>
        <p:spPr>
          <a:xfrm>
            <a:off x="2555358" y="2661684"/>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endParaRPr lang="en-US" i="1" dirty="0">
              <a:solidFill>
                <a:schemeClr val="bg1"/>
              </a:solidFill>
            </a:endParaRPr>
          </a:p>
        </p:txBody>
      </p:sp>
      <p:sp>
        <p:nvSpPr>
          <p:cNvPr id="16" name="Content Placeholder 2">
            <a:extLst>
              <a:ext uri="{FF2B5EF4-FFF2-40B4-BE49-F238E27FC236}">
                <a16:creationId xmlns:a16="http://schemas.microsoft.com/office/drawing/2014/main" id="{F7DE628A-9D67-8A46-9390-F6FCCD4B6A09}"/>
              </a:ext>
            </a:extLst>
          </p:cNvPr>
          <p:cNvSpPr txBox="1">
            <a:spLocks/>
          </p:cNvSpPr>
          <p:nvPr/>
        </p:nvSpPr>
        <p:spPr>
          <a:xfrm>
            <a:off x="2512828" y="2619154"/>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r>
              <a:rPr lang="en-US" b="1" dirty="0">
                <a:solidFill>
                  <a:srgbClr val="00FF73"/>
                </a:solidFill>
              </a:rPr>
              <a:t>master</a:t>
            </a:r>
          </a:p>
          <a:p>
            <a:pPr marL="0" indent="0" algn="ctr">
              <a:spcBef>
                <a:spcPts val="0"/>
              </a:spcBef>
              <a:buFont typeface="Wingdings" pitchFamily="2" charset="2"/>
              <a:buNone/>
            </a:pPr>
            <a:r>
              <a:rPr lang="en-US" i="1" dirty="0" err="1">
                <a:solidFill>
                  <a:schemeClr val="bg1"/>
                </a:solidFill>
              </a:rPr>
              <a:t>Ellen.txt</a:t>
            </a:r>
            <a:endParaRPr lang="en-US" i="1" dirty="0">
              <a:solidFill>
                <a:schemeClr val="bg1"/>
              </a:solidFill>
            </a:endParaRPr>
          </a:p>
        </p:txBody>
      </p:sp>
    </p:spTree>
    <p:extLst>
      <p:ext uri="{BB962C8B-B14F-4D97-AF65-F5344CB8AC3E}">
        <p14:creationId xmlns:p14="http://schemas.microsoft.com/office/powerpoint/2010/main" val="36616349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03DBB-6E3E-E94C-87FC-507A044890F1}"/>
              </a:ext>
            </a:extLst>
          </p:cNvPr>
          <p:cNvSpPr>
            <a:spLocks noGrp="1"/>
          </p:cNvSpPr>
          <p:nvPr>
            <p:ph type="title"/>
          </p:nvPr>
        </p:nvSpPr>
        <p:spPr/>
        <p:txBody>
          <a:bodyPr/>
          <a:lstStyle/>
          <a:p>
            <a:r>
              <a:rPr lang="en-US" dirty="0"/>
              <a:t>Branching</a:t>
            </a:r>
          </a:p>
        </p:txBody>
      </p:sp>
      <p:sp>
        <p:nvSpPr>
          <p:cNvPr id="3" name="Content Placeholder 2">
            <a:extLst>
              <a:ext uri="{FF2B5EF4-FFF2-40B4-BE49-F238E27FC236}">
                <a16:creationId xmlns:a16="http://schemas.microsoft.com/office/drawing/2014/main" id="{B7EB30F1-4892-4646-9F5F-03D5547A410E}"/>
              </a:ext>
            </a:extLst>
          </p:cNvPr>
          <p:cNvSpPr>
            <a:spLocks noGrp="1"/>
          </p:cNvSpPr>
          <p:nvPr>
            <p:ph idx="1"/>
          </p:nvPr>
        </p:nvSpPr>
        <p:spPr>
          <a:xfrm>
            <a:off x="201880" y="1306284"/>
            <a:ext cx="8762826" cy="5399315"/>
          </a:xfrm>
        </p:spPr>
        <p:txBody>
          <a:bodyPr>
            <a:normAutofit/>
          </a:bodyPr>
          <a:lstStyle/>
          <a:p>
            <a:r>
              <a:rPr lang="en-US" dirty="0"/>
              <a:t>See what branches you have and which one the HEAD is on by doing </a:t>
            </a:r>
            <a:r>
              <a:rPr lang="en-US" sz="2600" dirty="0">
                <a:latin typeface="Courier New" panose="02070309020205020404" pitchFamily="49" charset="0"/>
                <a:cs typeface="Courier New" panose="02070309020205020404" pitchFamily="49" charset="0"/>
              </a:rPr>
              <a:t>git branch [-v |-a | -r]</a:t>
            </a:r>
          </a:p>
          <a:p>
            <a:r>
              <a:rPr lang="en-US" dirty="0"/>
              <a:t>Create a branch by doing</a:t>
            </a:r>
          </a:p>
          <a:p>
            <a:pPr marL="0" indent="0">
              <a:spcBef>
                <a:spcPts val="0"/>
              </a:spcBef>
              <a:buNone/>
            </a:pPr>
            <a:r>
              <a:rPr lang="en-US" dirty="0"/>
              <a:t>	</a:t>
            </a:r>
            <a:r>
              <a:rPr lang="en-US" dirty="0">
                <a:latin typeface="Courier New" panose="02070309020205020404" pitchFamily="49" charset="0"/>
                <a:cs typeface="Courier New" panose="02070309020205020404" pitchFamily="49" charset="0"/>
              </a:rPr>
              <a:t>git branch &lt;branch&gt;</a:t>
            </a:r>
          </a:p>
        </p:txBody>
      </p:sp>
    </p:spTree>
    <p:extLst>
      <p:ext uri="{BB962C8B-B14F-4D97-AF65-F5344CB8AC3E}">
        <p14:creationId xmlns:p14="http://schemas.microsoft.com/office/powerpoint/2010/main" val="34855344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F2F48-0F72-7143-96A9-84567C05B812}"/>
              </a:ext>
            </a:extLst>
          </p:cNvPr>
          <p:cNvSpPr>
            <a:spLocks noGrp="1"/>
          </p:cNvSpPr>
          <p:nvPr>
            <p:ph type="title"/>
          </p:nvPr>
        </p:nvSpPr>
        <p:spPr>
          <a:xfrm>
            <a:off x="84221" y="221527"/>
            <a:ext cx="7886700" cy="1325563"/>
          </a:xfrm>
        </p:spPr>
        <p:txBody>
          <a:bodyPr>
            <a:normAutofit/>
          </a:bodyPr>
          <a:lstStyle/>
          <a:p>
            <a:r>
              <a:rPr lang="en-US" dirty="0"/>
              <a:t>Current State</a:t>
            </a:r>
          </a:p>
        </p:txBody>
      </p:sp>
      <p:sp>
        <p:nvSpPr>
          <p:cNvPr id="4" name="Rectangle 3">
            <a:extLst>
              <a:ext uri="{FF2B5EF4-FFF2-40B4-BE49-F238E27FC236}">
                <a16:creationId xmlns:a16="http://schemas.microsoft.com/office/drawing/2014/main" id="{106866F6-174E-B746-AB10-A91F05F89681}"/>
              </a:ext>
            </a:extLst>
          </p:cNvPr>
          <p:cNvSpPr/>
          <p:nvPr/>
        </p:nvSpPr>
        <p:spPr>
          <a:xfrm>
            <a:off x="189649" y="1594884"/>
            <a:ext cx="1937713" cy="4869711"/>
          </a:xfrm>
          <a:prstGeom prst="rect">
            <a:avLst/>
          </a:prstGeom>
          <a:solidFill>
            <a:srgbClr val="032E60"/>
          </a:solidFill>
          <a:ln w="57150">
            <a:solidFill>
              <a:srgbClr val="FECE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F343A63B-6771-E64B-9713-728A7D762E84}"/>
              </a:ext>
            </a:extLst>
          </p:cNvPr>
          <p:cNvSpPr/>
          <p:nvPr/>
        </p:nvSpPr>
        <p:spPr>
          <a:xfrm>
            <a:off x="6932427" y="1637414"/>
            <a:ext cx="1935427" cy="4873752"/>
          </a:xfrm>
          <a:prstGeom prst="rect">
            <a:avLst/>
          </a:prstGeom>
          <a:solidFill>
            <a:srgbClr val="FECE31"/>
          </a:solidFill>
          <a:ln w="57150">
            <a:solidFill>
              <a:srgbClr val="032E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2E60"/>
              </a:solidFill>
            </a:endParaRPr>
          </a:p>
        </p:txBody>
      </p:sp>
      <p:sp>
        <p:nvSpPr>
          <p:cNvPr id="6" name="Rectangle 5">
            <a:extLst>
              <a:ext uri="{FF2B5EF4-FFF2-40B4-BE49-F238E27FC236}">
                <a16:creationId xmlns:a16="http://schemas.microsoft.com/office/drawing/2014/main" id="{165539D3-DFC5-834C-B972-C4510BA6CA4D}"/>
              </a:ext>
            </a:extLst>
          </p:cNvPr>
          <p:cNvSpPr/>
          <p:nvPr/>
        </p:nvSpPr>
        <p:spPr>
          <a:xfrm>
            <a:off x="2487308" y="1594884"/>
            <a:ext cx="1938528" cy="4901184"/>
          </a:xfrm>
          <a:prstGeom prst="rect">
            <a:avLst/>
          </a:prstGeom>
          <a:solidFill>
            <a:srgbClr val="7030A0"/>
          </a:solidFill>
          <a:ln w="57150">
            <a:solidFill>
              <a:srgbClr val="D3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B442AB3-4B8F-6E43-ADE2-3C4A973D8855}"/>
              </a:ext>
            </a:extLst>
          </p:cNvPr>
          <p:cNvSpPr/>
          <p:nvPr/>
        </p:nvSpPr>
        <p:spPr>
          <a:xfrm>
            <a:off x="4720856" y="1616149"/>
            <a:ext cx="1938528" cy="4873752"/>
          </a:xfrm>
          <a:prstGeom prst="rect">
            <a:avLst/>
          </a:prstGeom>
          <a:solidFill>
            <a:srgbClr val="00682B"/>
          </a:solid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63F8D78E-4CDE-AC41-BAC8-7C37F802829F}"/>
              </a:ext>
            </a:extLst>
          </p:cNvPr>
          <p:cNvSpPr>
            <a:spLocks noGrp="1"/>
          </p:cNvSpPr>
          <p:nvPr>
            <p:ph idx="1"/>
          </p:nvPr>
        </p:nvSpPr>
        <p:spPr>
          <a:xfrm>
            <a:off x="233916" y="2658139"/>
            <a:ext cx="1871330" cy="3806456"/>
          </a:xfrm>
        </p:spPr>
        <p:txBody>
          <a:bodyPr anchor="ctr">
            <a:normAutofit/>
          </a:bodyPr>
          <a:lstStyle/>
          <a:p>
            <a:pPr marL="0" indent="0" algn="ctr">
              <a:spcBef>
                <a:spcPts val="0"/>
              </a:spcBef>
              <a:buNone/>
            </a:pPr>
            <a:r>
              <a:rPr lang="en-US" b="1" dirty="0">
                <a:solidFill>
                  <a:srgbClr val="00FF73"/>
                </a:solidFill>
              </a:rPr>
              <a:t>master</a:t>
            </a:r>
          </a:p>
          <a:p>
            <a:pPr marL="0" indent="0" algn="ctr">
              <a:spcBef>
                <a:spcPts val="0"/>
              </a:spcBef>
              <a:buNone/>
            </a:pPr>
            <a:r>
              <a:rPr lang="en-US" dirty="0" err="1">
                <a:solidFill>
                  <a:schemeClr val="bg1"/>
                </a:solidFill>
              </a:rPr>
              <a:t>Ellen.txt</a:t>
            </a:r>
            <a:endParaRPr lang="en-US" dirty="0">
              <a:solidFill>
                <a:schemeClr val="bg1"/>
              </a:solidFill>
            </a:endParaRPr>
          </a:p>
          <a:p>
            <a:pPr marL="0" indent="0" algn="ctr">
              <a:spcBef>
                <a:spcPts val="0"/>
              </a:spcBef>
              <a:buNone/>
            </a:pPr>
            <a:endParaRPr lang="en-US" dirty="0">
              <a:solidFill>
                <a:schemeClr val="bg1"/>
              </a:solidFill>
            </a:endParaRPr>
          </a:p>
          <a:p>
            <a:pPr marL="0" indent="0" algn="ctr">
              <a:spcBef>
                <a:spcPts val="0"/>
              </a:spcBef>
              <a:buNone/>
            </a:pPr>
            <a:r>
              <a:rPr lang="en-US" b="1" dirty="0">
                <a:solidFill>
                  <a:schemeClr val="bg1"/>
                </a:solidFill>
              </a:rPr>
              <a:t>branch1</a:t>
            </a:r>
            <a:endParaRPr lang="en-US" dirty="0">
              <a:solidFill>
                <a:schemeClr val="bg1"/>
              </a:solidFill>
            </a:endParaRPr>
          </a:p>
          <a:p>
            <a:pPr marL="0" indent="0" algn="ctr">
              <a:spcBef>
                <a:spcPts val="0"/>
              </a:spcBef>
              <a:buNone/>
            </a:pPr>
            <a:r>
              <a:rPr lang="en-US" dirty="0" err="1">
                <a:solidFill>
                  <a:schemeClr val="bg1"/>
                </a:solidFill>
              </a:rPr>
              <a:t>Ellen.txt</a:t>
            </a:r>
            <a:endParaRPr lang="en-US" dirty="0">
              <a:solidFill>
                <a:schemeClr val="bg1"/>
              </a:solidFill>
            </a:endParaRPr>
          </a:p>
          <a:p>
            <a:pPr marL="0" indent="0" algn="ctr">
              <a:spcBef>
                <a:spcPts val="0"/>
              </a:spcBef>
              <a:buNone/>
            </a:pPr>
            <a:endParaRPr lang="en-US" dirty="0">
              <a:solidFill>
                <a:schemeClr val="bg1"/>
              </a:solidFill>
            </a:endParaRPr>
          </a:p>
          <a:p>
            <a:pPr marL="0" indent="0" algn="ctr">
              <a:spcBef>
                <a:spcPts val="0"/>
              </a:spcBef>
              <a:buNone/>
            </a:pPr>
            <a:r>
              <a:rPr lang="en-US" b="1" dirty="0">
                <a:solidFill>
                  <a:schemeClr val="bg1"/>
                </a:solidFill>
              </a:rPr>
              <a:t>branch2</a:t>
            </a:r>
            <a:endParaRPr lang="en-US" dirty="0">
              <a:solidFill>
                <a:schemeClr val="bg1"/>
              </a:solidFill>
            </a:endParaRPr>
          </a:p>
          <a:p>
            <a:pPr marL="0" indent="0" algn="ctr">
              <a:spcBef>
                <a:spcPts val="0"/>
              </a:spcBef>
              <a:buNone/>
            </a:pPr>
            <a:r>
              <a:rPr lang="en-US" dirty="0" err="1">
                <a:solidFill>
                  <a:schemeClr val="bg1"/>
                </a:solidFill>
              </a:rPr>
              <a:t>Ellen.txt</a:t>
            </a:r>
            <a:endParaRPr lang="en-US" dirty="0">
              <a:solidFill>
                <a:schemeClr val="bg1"/>
              </a:solidFill>
            </a:endParaRPr>
          </a:p>
        </p:txBody>
      </p:sp>
      <p:sp>
        <p:nvSpPr>
          <p:cNvPr id="8" name="Content Placeholder 2">
            <a:extLst>
              <a:ext uri="{FF2B5EF4-FFF2-40B4-BE49-F238E27FC236}">
                <a16:creationId xmlns:a16="http://schemas.microsoft.com/office/drawing/2014/main" id="{A70300B1-3E9C-B944-87E8-E0FC942C97F6}"/>
              </a:ext>
            </a:extLst>
          </p:cNvPr>
          <p:cNvSpPr txBox="1">
            <a:spLocks/>
          </p:cNvSpPr>
          <p:nvPr/>
        </p:nvSpPr>
        <p:spPr>
          <a:xfrm>
            <a:off x="6953692" y="2636875"/>
            <a:ext cx="1903139" cy="389151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dirty="0" err="1">
                <a:solidFill>
                  <a:srgbClr val="032E60"/>
                </a:solidFill>
              </a:rPr>
              <a:t>Ellen.txt</a:t>
            </a:r>
            <a:endParaRPr lang="en-US" dirty="0">
              <a:solidFill>
                <a:srgbClr val="032E60"/>
              </a:solidFill>
            </a:endParaRPr>
          </a:p>
        </p:txBody>
      </p:sp>
      <p:sp>
        <p:nvSpPr>
          <p:cNvPr id="9" name="Content Placeholder 2">
            <a:extLst>
              <a:ext uri="{FF2B5EF4-FFF2-40B4-BE49-F238E27FC236}">
                <a16:creationId xmlns:a16="http://schemas.microsoft.com/office/drawing/2014/main" id="{577A82F3-5DF7-C34C-8FDE-E0FB814C405C}"/>
              </a:ext>
            </a:extLst>
          </p:cNvPr>
          <p:cNvSpPr txBox="1">
            <a:spLocks/>
          </p:cNvSpPr>
          <p:nvPr/>
        </p:nvSpPr>
        <p:spPr>
          <a:xfrm>
            <a:off x="2509284" y="1570574"/>
            <a:ext cx="1701210" cy="113009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3200" i="1" dirty="0">
                <a:solidFill>
                  <a:schemeClr val="bg1"/>
                </a:solidFill>
              </a:rPr>
              <a:t>Index/</a:t>
            </a:r>
          </a:p>
          <a:p>
            <a:pPr marL="0" indent="0">
              <a:lnSpc>
                <a:spcPct val="100000"/>
              </a:lnSpc>
              <a:spcBef>
                <a:spcPts val="0"/>
              </a:spcBef>
              <a:buFont typeface="Wingdings" pitchFamily="2" charset="2"/>
              <a:buNone/>
            </a:pPr>
            <a:r>
              <a:rPr lang="en-US" sz="3200" i="1" dirty="0">
                <a:solidFill>
                  <a:schemeClr val="bg1"/>
                </a:solidFill>
              </a:rPr>
              <a:t>Stage</a:t>
            </a:r>
            <a:r>
              <a:rPr lang="en-US" dirty="0">
                <a:solidFill>
                  <a:schemeClr val="bg1"/>
                </a:solidFill>
              </a:rPr>
              <a:t> </a:t>
            </a:r>
          </a:p>
        </p:txBody>
      </p:sp>
      <p:sp>
        <p:nvSpPr>
          <p:cNvPr id="11" name="Content Placeholder 2">
            <a:extLst>
              <a:ext uri="{FF2B5EF4-FFF2-40B4-BE49-F238E27FC236}">
                <a16:creationId xmlns:a16="http://schemas.microsoft.com/office/drawing/2014/main" id="{183680EC-BB1B-B648-ADC1-F2FB8839B88A}"/>
              </a:ext>
            </a:extLst>
          </p:cNvPr>
          <p:cNvSpPr txBox="1">
            <a:spLocks/>
          </p:cNvSpPr>
          <p:nvPr/>
        </p:nvSpPr>
        <p:spPr>
          <a:xfrm>
            <a:off x="4759935" y="1571009"/>
            <a:ext cx="1725925" cy="1129661"/>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3200" i="1" dirty="0">
                <a:solidFill>
                  <a:schemeClr val="bg1"/>
                </a:solidFill>
              </a:rPr>
              <a:t>Local Repo</a:t>
            </a:r>
            <a:endParaRPr lang="en-US" sz="2400" i="1" dirty="0">
              <a:solidFill>
                <a:schemeClr val="bg1"/>
              </a:solidFill>
            </a:endParaRPr>
          </a:p>
        </p:txBody>
      </p:sp>
      <p:sp>
        <p:nvSpPr>
          <p:cNvPr id="23" name="Content Placeholder 2">
            <a:extLst>
              <a:ext uri="{FF2B5EF4-FFF2-40B4-BE49-F238E27FC236}">
                <a16:creationId xmlns:a16="http://schemas.microsoft.com/office/drawing/2014/main" id="{1231C71F-8D1E-8743-93F4-B48001F79F66}"/>
              </a:ext>
            </a:extLst>
          </p:cNvPr>
          <p:cNvSpPr txBox="1">
            <a:spLocks/>
          </p:cNvSpPr>
          <p:nvPr/>
        </p:nvSpPr>
        <p:spPr>
          <a:xfrm>
            <a:off x="199406" y="1644948"/>
            <a:ext cx="1863310" cy="1022683"/>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Wingdings" pitchFamily="2" charset="2"/>
              <a:buNone/>
            </a:pPr>
            <a:r>
              <a:rPr lang="en-US" sz="3200" i="1" dirty="0">
                <a:solidFill>
                  <a:schemeClr val="bg1"/>
                </a:solidFill>
              </a:rPr>
              <a:t>Working Tree</a:t>
            </a:r>
          </a:p>
        </p:txBody>
      </p:sp>
      <p:sp>
        <p:nvSpPr>
          <p:cNvPr id="24" name="Content Placeholder 2">
            <a:extLst>
              <a:ext uri="{FF2B5EF4-FFF2-40B4-BE49-F238E27FC236}">
                <a16:creationId xmlns:a16="http://schemas.microsoft.com/office/drawing/2014/main" id="{6C413845-2C7B-C848-BAA2-D939013427E1}"/>
              </a:ext>
            </a:extLst>
          </p:cNvPr>
          <p:cNvSpPr txBox="1">
            <a:spLocks/>
          </p:cNvSpPr>
          <p:nvPr/>
        </p:nvSpPr>
        <p:spPr>
          <a:xfrm>
            <a:off x="7021186" y="1697535"/>
            <a:ext cx="2122814" cy="882316"/>
          </a:xfrm>
          <a:prstGeom prst="rect">
            <a:avLst/>
          </a:prstGeom>
        </p:spPr>
        <p:txBody>
          <a:bodyPr vert="horz" lIns="91440" tIns="45720" rIns="91440" bIns="45720" rtlCol="0" anchor="ctr">
            <a:normAutofit fontScale="92500" lnSpcReduction="10000"/>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itchFamily="2" charset="2"/>
              <a:buNone/>
            </a:pPr>
            <a:r>
              <a:rPr lang="en-US" sz="3300" i="1" dirty="0">
                <a:solidFill>
                  <a:srgbClr val="032E60"/>
                </a:solidFill>
              </a:rPr>
              <a:t>Remote Repo</a:t>
            </a:r>
            <a:endParaRPr lang="en-US" sz="2400" i="1" dirty="0">
              <a:solidFill>
                <a:srgbClr val="032E60"/>
              </a:solidFill>
            </a:endParaRPr>
          </a:p>
        </p:txBody>
      </p:sp>
      <p:sp>
        <p:nvSpPr>
          <p:cNvPr id="14" name="Content Placeholder 2">
            <a:extLst>
              <a:ext uri="{FF2B5EF4-FFF2-40B4-BE49-F238E27FC236}">
                <a16:creationId xmlns:a16="http://schemas.microsoft.com/office/drawing/2014/main" id="{6CA97F05-0647-BA43-BBDA-3B973CDDDB03}"/>
              </a:ext>
            </a:extLst>
          </p:cNvPr>
          <p:cNvSpPr txBox="1">
            <a:spLocks/>
          </p:cNvSpPr>
          <p:nvPr/>
        </p:nvSpPr>
        <p:spPr>
          <a:xfrm>
            <a:off x="2555358" y="2682949"/>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endParaRPr lang="en-US" dirty="0">
              <a:solidFill>
                <a:schemeClr val="bg1"/>
              </a:solidFill>
            </a:endParaRPr>
          </a:p>
        </p:txBody>
      </p:sp>
      <p:sp>
        <p:nvSpPr>
          <p:cNvPr id="15" name="Content Placeholder 2">
            <a:extLst>
              <a:ext uri="{FF2B5EF4-FFF2-40B4-BE49-F238E27FC236}">
                <a16:creationId xmlns:a16="http://schemas.microsoft.com/office/drawing/2014/main" id="{3DC05566-F050-3F4D-806B-6C8B646BE353}"/>
              </a:ext>
            </a:extLst>
          </p:cNvPr>
          <p:cNvSpPr txBox="1">
            <a:spLocks/>
          </p:cNvSpPr>
          <p:nvPr/>
        </p:nvSpPr>
        <p:spPr>
          <a:xfrm>
            <a:off x="2555358" y="2661684"/>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endParaRPr lang="en-US" i="1" dirty="0">
              <a:solidFill>
                <a:schemeClr val="bg1"/>
              </a:solidFill>
            </a:endParaRPr>
          </a:p>
        </p:txBody>
      </p:sp>
      <p:sp>
        <p:nvSpPr>
          <p:cNvPr id="17" name="Content Placeholder 2">
            <a:extLst>
              <a:ext uri="{FF2B5EF4-FFF2-40B4-BE49-F238E27FC236}">
                <a16:creationId xmlns:a16="http://schemas.microsoft.com/office/drawing/2014/main" id="{2D185412-BA02-914E-A10F-605FBC877376}"/>
              </a:ext>
            </a:extLst>
          </p:cNvPr>
          <p:cNvSpPr txBox="1">
            <a:spLocks/>
          </p:cNvSpPr>
          <p:nvPr/>
        </p:nvSpPr>
        <p:spPr>
          <a:xfrm>
            <a:off x="4745664" y="2704213"/>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r>
              <a:rPr lang="en-US" b="1" dirty="0">
                <a:solidFill>
                  <a:srgbClr val="00FF73"/>
                </a:solidFill>
              </a:rPr>
              <a:t>master</a:t>
            </a:r>
          </a:p>
          <a:p>
            <a:pPr marL="0" indent="0" algn="ctr">
              <a:spcBef>
                <a:spcPts val="0"/>
              </a:spcBef>
              <a:buFont typeface="Wingdings" pitchFamily="2" charset="2"/>
              <a:buNone/>
            </a:pPr>
            <a:r>
              <a:rPr lang="en-US" dirty="0" err="1">
                <a:solidFill>
                  <a:schemeClr val="bg1"/>
                </a:solidFill>
              </a:rPr>
              <a:t>Ellen.txt</a:t>
            </a:r>
            <a:endParaRPr lang="en-US" dirty="0">
              <a:solidFill>
                <a:schemeClr val="bg1"/>
              </a:solidFill>
            </a:endParaRPr>
          </a:p>
          <a:p>
            <a:pPr marL="0" indent="0" algn="ctr">
              <a:spcBef>
                <a:spcPts val="0"/>
              </a:spcBef>
              <a:buFont typeface="Wingdings" pitchFamily="2" charset="2"/>
              <a:buNone/>
            </a:pPr>
            <a:endParaRPr lang="en-US" dirty="0">
              <a:solidFill>
                <a:schemeClr val="bg1"/>
              </a:solidFill>
            </a:endParaRPr>
          </a:p>
          <a:p>
            <a:pPr marL="0" indent="0" algn="ctr">
              <a:spcBef>
                <a:spcPts val="0"/>
              </a:spcBef>
              <a:buFont typeface="Wingdings" pitchFamily="2" charset="2"/>
              <a:buNone/>
            </a:pPr>
            <a:r>
              <a:rPr lang="en-US" b="1" dirty="0">
                <a:solidFill>
                  <a:schemeClr val="bg1"/>
                </a:solidFill>
              </a:rPr>
              <a:t>branch1</a:t>
            </a:r>
            <a:endParaRPr lang="en-US" dirty="0">
              <a:solidFill>
                <a:schemeClr val="bg1"/>
              </a:solidFill>
            </a:endParaRPr>
          </a:p>
          <a:p>
            <a:pPr marL="0" indent="0" algn="ctr">
              <a:spcBef>
                <a:spcPts val="0"/>
              </a:spcBef>
              <a:buFont typeface="Wingdings" pitchFamily="2" charset="2"/>
              <a:buNone/>
            </a:pPr>
            <a:r>
              <a:rPr lang="en-US" dirty="0" err="1">
                <a:solidFill>
                  <a:schemeClr val="bg1"/>
                </a:solidFill>
              </a:rPr>
              <a:t>Ellen.txt</a:t>
            </a:r>
            <a:endParaRPr lang="en-US" dirty="0">
              <a:solidFill>
                <a:schemeClr val="bg1"/>
              </a:solidFill>
            </a:endParaRPr>
          </a:p>
          <a:p>
            <a:pPr marL="0" indent="0" algn="ctr">
              <a:spcBef>
                <a:spcPts val="0"/>
              </a:spcBef>
              <a:buFont typeface="Wingdings" pitchFamily="2" charset="2"/>
              <a:buNone/>
            </a:pPr>
            <a:endParaRPr lang="en-US" dirty="0">
              <a:solidFill>
                <a:schemeClr val="bg1"/>
              </a:solidFill>
            </a:endParaRPr>
          </a:p>
          <a:p>
            <a:pPr marL="0" indent="0" algn="ctr">
              <a:spcBef>
                <a:spcPts val="0"/>
              </a:spcBef>
              <a:buFont typeface="Wingdings" pitchFamily="2" charset="2"/>
              <a:buNone/>
            </a:pPr>
            <a:r>
              <a:rPr lang="en-US" b="1" dirty="0">
                <a:solidFill>
                  <a:schemeClr val="bg1"/>
                </a:solidFill>
              </a:rPr>
              <a:t>branch2</a:t>
            </a:r>
            <a:endParaRPr lang="en-US" dirty="0">
              <a:solidFill>
                <a:schemeClr val="bg1"/>
              </a:solidFill>
            </a:endParaRPr>
          </a:p>
          <a:p>
            <a:pPr marL="0" indent="0" algn="ctr">
              <a:spcBef>
                <a:spcPts val="0"/>
              </a:spcBef>
              <a:buFont typeface="Wingdings" pitchFamily="2" charset="2"/>
              <a:buNone/>
            </a:pPr>
            <a:r>
              <a:rPr lang="en-US" dirty="0" err="1">
                <a:solidFill>
                  <a:schemeClr val="bg1"/>
                </a:solidFill>
              </a:rPr>
              <a:t>Ellen.txt</a:t>
            </a:r>
            <a:endParaRPr lang="en-US" dirty="0">
              <a:solidFill>
                <a:schemeClr val="bg1"/>
              </a:solidFill>
            </a:endParaRPr>
          </a:p>
        </p:txBody>
      </p:sp>
    </p:spTree>
    <p:extLst>
      <p:ext uri="{BB962C8B-B14F-4D97-AF65-F5344CB8AC3E}">
        <p14:creationId xmlns:p14="http://schemas.microsoft.com/office/powerpoint/2010/main" val="3725967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03DBB-6E3E-E94C-87FC-507A044890F1}"/>
              </a:ext>
            </a:extLst>
          </p:cNvPr>
          <p:cNvSpPr>
            <a:spLocks noGrp="1"/>
          </p:cNvSpPr>
          <p:nvPr>
            <p:ph type="title"/>
          </p:nvPr>
        </p:nvSpPr>
        <p:spPr/>
        <p:txBody>
          <a:bodyPr/>
          <a:lstStyle/>
          <a:p>
            <a:r>
              <a:rPr lang="en-US" dirty="0"/>
              <a:t>Branching</a:t>
            </a:r>
          </a:p>
        </p:txBody>
      </p:sp>
      <p:sp>
        <p:nvSpPr>
          <p:cNvPr id="3" name="Content Placeholder 2">
            <a:extLst>
              <a:ext uri="{FF2B5EF4-FFF2-40B4-BE49-F238E27FC236}">
                <a16:creationId xmlns:a16="http://schemas.microsoft.com/office/drawing/2014/main" id="{B7EB30F1-4892-4646-9F5F-03D5547A410E}"/>
              </a:ext>
            </a:extLst>
          </p:cNvPr>
          <p:cNvSpPr>
            <a:spLocks noGrp="1"/>
          </p:cNvSpPr>
          <p:nvPr>
            <p:ph idx="1"/>
          </p:nvPr>
        </p:nvSpPr>
        <p:spPr>
          <a:xfrm>
            <a:off x="201880" y="1306284"/>
            <a:ext cx="8762826" cy="5399315"/>
          </a:xfrm>
        </p:spPr>
        <p:txBody>
          <a:bodyPr>
            <a:normAutofit/>
          </a:bodyPr>
          <a:lstStyle/>
          <a:p>
            <a:r>
              <a:rPr lang="en-US" dirty="0"/>
              <a:t>See what branches you have and which one the HEAD is on by doing </a:t>
            </a:r>
            <a:r>
              <a:rPr lang="en-US" sz="2600" dirty="0">
                <a:latin typeface="Courier New" panose="02070309020205020404" pitchFamily="49" charset="0"/>
                <a:cs typeface="Courier New" panose="02070309020205020404" pitchFamily="49" charset="0"/>
              </a:rPr>
              <a:t>git branch [-v |-a | -r]</a:t>
            </a:r>
          </a:p>
          <a:p>
            <a:r>
              <a:rPr lang="en-US" dirty="0"/>
              <a:t>Create a branch by doing</a:t>
            </a:r>
          </a:p>
          <a:p>
            <a:pPr marL="0" indent="0">
              <a:spcBef>
                <a:spcPts val="0"/>
              </a:spcBef>
              <a:buNone/>
            </a:pPr>
            <a:r>
              <a:rPr lang="en-US" dirty="0"/>
              <a:t>	</a:t>
            </a:r>
            <a:r>
              <a:rPr lang="en-US" dirty="0">
                <a:latin typeface="Courier New" panose="02070309020205020404" pitchFamily="49" charset="0"/>
                <a:cs typeface="Courier New" panose="02070309020205020404" pitchFamily="49" charset="0"/>
              </a:rPr>
              <a:t>git branch &lt;branch&gt;</a:t>
            </a:r>
          </a:p>
          <a:p>
            <a:pPr>
              <a:spcBef>
                <a:spcPts val="0"/>
              </a:spcBef>
            </a:pPr>
            <a:r>
              <a:rPr lang="en-US" dirty="0">
                <a:cs typeface="Courier New" panose="02070309020205020404" pitchFamily="49" charset="0"/>
              </a:rPr>
              <a:t>Move to a branch by doing </a:t>
            </a:r>
          </a:p>
          <a:p>
            <a:pPr marL="0" indent="0">
              <a:spcBef>
                <a:spcPts val="0"/>
              </a:spcBef>
              <a:buNone/>
            </a:pPr>
            <a:r>
              <a:rPr lang="en-US" dirty="0">
                <a:latin typeface="Courier New" panose="02070309020205020404" pitchFamily="49" charset="0"/>
                <a:cs typeface="Courier New" panose="02070309020205020404" pitchFamily="49" charset="0"/>
              </a:rPr>
              <a:t>	git checkout &lt;branch&gt;</a:t>
            </a:r>
          </a:p>
          <a:p>
            <a:pPr>
              <a:spcBef>
                <a:spcPts val="0"/>
              </a:spcBef>
            </a:pPr>
            <a:r>
              <a:rPr lang="en-US" dirty="0">
                <a:cs typeface="Courier New" panose="02070309020205020404" pitchFamily="49" charset="0"/>
              </a:rPr>
              <a:t>Once you are a branch, you can do commits that will only affect that branch</a:t>
            </a:r>
          </a:p>
        </p:txBody>
      </p:sp>
    </p:spTree>
    <p:extLst>
      <p:ext uri="{BB962C8B-B14F-4D97-AF65-F5344CB8AC3E}">
        <p14:creationId xmlns:p14="http://schemas.microsoft.com/office/powerpoint/2010/main" val="40279946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F2F48-0F72-7143-96A9-84567C05B812}"/>
              </a:ext>
            </a:extLst>
          </p:cNvPr>
          <p:cNvSpPr>
            <a:spLocks noGrp="1"/>
          </p:cNvSpPr>
          <p:nvPr>
            <p:ph type="title"/>
          </p:nvPr>
        </p:nvSpPr>
        <p:spPr>
          <a:xfrm>
            <a:off x="84221" y="221527"/>
            <a:ext cx="7886700" cy="1325563"/>
          </a:xfrm>
        </p:spPr>
        <p:txBody>
          <a:bodyPr>
            <a:normAutofit/>
          </a:bodyPr>
          <a:lstStyle/>
          <a:p>
            <a:r>
              <a:rPr lang="en-US" dirty="0"/>
              <a:t>Current State</a:t>
            </a:r>
          </a:p>
        </p:txBody>
      </p:sp>
      <p:sp>
        <p:nvSpPr>
          <p:cNvPr id="4" name="Rectangle 3">
            <a:extLst>
              <a:ext uri="{FF2B5EF4-FFF2-40B4-BE49-F238E27FC236}">
                <a16:creationId xmlns:a16="http://schemas.microsoft.com/office/drawing/2014/main" id="{106866F6-174E-B746-AB10-A91F05F89681}"/>
              </a:ext>
            </a:extLst>
          </p:cNvPr>
          <p:cNvSpPr/>
          <p:nvPr/>
        </p:nvSpPr>
        <p:spPr>
          <a:xfrm>
            <a:off x="189649" y="1594884"/>
            <a:ext cx="1937713" cy="4869711"/>
          </a:xfrm>
          <a:prstGeom prst="rect">
            <a:avLst/>
          </a:prstGeom>
          <a:solidFill>
            <a:srgbClr val="032E60"/>
          </a:solidFill>
          <a:ln w="57150">
            <a:solidFill>
              <a:srgbClr val="FECE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F343A63B-6771-E64B-9713-728A7D762E84}"/>
              </a:ext>
            </a:extLst>
          </p:cNvPr>
          <p:cNvSpPr/>
          <p:nvPr/>
        </p:nvSpPr>
        <p:spPr>
          <a:xfrm>
            <a:off x="6932427" y="1637414"/>
            <a:ext cx="1935427" cy="4873752"/>
          </a:xfrm>
          <a:prstGeom prst="rect">
            <a:avLst/>
          </a:prstGeom>
          <a:solidFill>
            <a:srgbClr val="FECE31"/>
          </a:solidFill>
          <a:ln w="57150">
            <a:solidFill>
              <a:srgbClr val="032E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2E60"/>
              </a:solidFill>
            </a:endParaRPr>
          </a:p>
        </p:txBody>
      </p:sp>
      <p:sp>
        <p:nvSpPr>
          <p:cNvPr id="6" name="Rectangle 5">
            <a:extLst>
              <a:ext uri="{FF2B5EF4-FFF2-40B4-BE49-F238E27FC236}">
                <a16:creationId xmlns:a16="http://schemas.microsoft.com/office/drawing/2014/main" id="{165539D3-DFC5-834C-B972-C4510BA6CA4D}"/>
              </a:ext>
            </a:extLst>
          </p:cNvPr>
          <p:cNvSpPr/>
          <p:nvPr/>
        </p:nvSpPr>
        <p:spPr>
          <a:xfrm>
            <a:off x="2487308" y="1594884"/>
            <a:ext cx="1938528" cy="4901184"/>
          </a:xfrm>
          <a:prstGeom prst="rect">
            <a:avLst/>
          </a:prstGeom>
          <a:solidFill>
            <a:srgbClr val="7030A0"/>
          </a:solidFill>
          <a:ln w="57150">
            <a:solidFill>
              <a:srgbClr val="D3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B442AB3-4B8F-6E43-ADE2-3C4A973D8855}"/>
              </a:ext>
            </a:extLst>
          </p:cNvPr>
          <p:cNvSpPr/>
          <p:nvPr/>
        </p:nvSpPr>
        <p:spPr>
          <a:xfrm>
            <a:off x="4720856" y="1616149"/>
            <a:ext cx="1938528" cy="4873752"/>
          </a:xfrm>
          <a:prstGeom prst="rect">
            <a:avLst/>
          </a:prstGeom>
          <a:solidFill>
            <a:srgbClr val="00682B"/>
          </a:solid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63F8D78E-4CDE-AC41-BAC8-7C37F802829F}"/>
              </a:ext>
            </a:extLst>
          </p:cNvPr>
          <p:cNvSpPr>
            <a:spLocks noGrp="1"/>
          </p:cNvSpPr>
          <p:nvPr>
            <p:ph idx="1"/>
          </p:nvPr>
        </p:nvSpPr>
        <p:spPr>
          <a:xfrm>
            <a:off x="233916" y="2658139"/>
            <a:ext cx="1871330" cy="3806456"/>
          </a:xfrm>
        </p:spPr>
        <p:txBody>
          <a:bodyPr anchor="ctr">
            <a:normAutofit/>
          </a:bodyPr>
          <a:lstStyle/>
          <a:p>
            <a:pPr marL="0" indent="0" algn="ctr">
              <a:spcBef>
                <a:spcPts val="0"/>
              </a:spcBef>
              <a:buNone/>
            </a:pPr>
            <a:r>
              <a:rPr lang="en-US" b="1" dirty="0">
                <a:solidFill>
                  <a:schemeClr val="bg1"/>
                </a:solidFill>
              </a:rPr>
              <a:t>master</a:t>
            </a:r>
          </a:p>
          <a:p>
            <a:pPr marL="0" indent="0" algn="ctr">
              <a:spcBef>
                <a:spcPts val="0"/>
              </a:spcBef>
              <a:buNone/>
            </a:pPr>
            <a:r>
              <a:rPr lang="en-US" dirty="0" err="1">
                <a:solidFill>
                  <a:schemeClr val="bg1"/>
                </a:solidFill>
              </a:rPr>
              <a:t>Ellen.txt</a:t>
            </a:r>
            <a:endParaRPr lang="en-US" dirty="0">
              <a:solidFill>
                <a:schemeClr val="bg1"/>
              </a:solidFill>
            </a:endParaRPr>
          </a:p>
          <a:p>
            <a:pPr marL="0" indent="0" algn="ctr">
              <a:spcBef>
                <a:spcPts val="0"/>
              </a:spcBef>
              <a:buNone/>
            </a:pPr>
            <a:endParaRPr lang="en-US" dirty="0">
              <a:solidFill>
                <a:schemeClr val="bg1"/>
              </a:solidFill>
            </a:endParaRPr>
          </a:p>
          <a:p>
            <a:pPr marL="0" indent="0" algn="ctr">
              <a:spcBef>
                <a:spcPts val="0"/>
              </a:spcBef>
              <a:buNone/>
            </a:pPr>
            <a:r>
              <a:rPr lang="en-US" b="1" dirty="0">
                <a:solidFill>
                  <a:srgbClr val="00FF73"/>
                </a:solidFill>
              </a:rPr>
              <a:t>branch1</a:t>
            </a:r>
            <a:endParaRPr lang="en-US" dirty="0">
              <a:solidFill>
                <a:srgbClr val="00FF73"/>
              </a:solidFill>
            </a:endParaRPr>
          </a:p>
          <a:p>
            <a:pPr marL="0" indent="0" algn="ctr">
              <a:spcBef>
                <a:spcPts val="0"/>
              </a:spcBef>
              <a:buNone/>
            </a:pPr>
            <a:r>
              <a:rPr lang="en-US" dirty="0" err="1">
                <a:solidFill>
                  <a:schemeClr val="bg1"/>
                </a:solidFill>
              </a:rPr>
              <a:t>Ellen.txt</a:t>
            </a:r>
            <a:endParaRPr lang="en-US" dirty="0">
              <a:solidFill>
                <a:schemeClr val="bg1"/>
              </a:solidFill>
            </a:endParaRPr>
          </a:p>
          <a:p>
            <a:pPr marL="0" indent="0" algn="ctr">
              <a:spcBef>
                <a:spcPts val="0"/>
              </a:spcBef>
              <a:buNone/>
            </a:pPr>
            <a:endParaRPr lang="en-US" dirty="0">
              <a:solidFill>
                <a:schemeClr val="bg1"/>
              </a:solidFill>
            </a:endParaRPr>
          </a:p>
          <a:p>
            <a:pPr marL="0" indent="0" algn="ctr">
              <a:spcBef>
                <a:spcPts val="0"/>
              </a:spcBef>
              <a:buNone/>
            </a:pPr>
            <a:r>
              <a:rPr lang="en-US" b="1" dirty="0">
                <a:solidFill>
                  <a:schemeClr val="bg1"/>
                </a:solidFill>
              </a:rPr>
              <a:t>branch2</a:t>
            </a:r>
            <a:endParaRPr lang="en-US" dirty="0">
              <a:solidFill>
                <a:schemeClr val="bg1"/>
              </a:solidFill>
            </a:endParaRPr>
          </a:p>
          <a:p>
            <a:pPr marL="0" indent="0" algn="ctr">
              <a:spcBef>
                <a:spcPts val="0"/>
              </a:spcBef>
              <a:buNone/>
            </a:pPr>
            <a:r>
              <a:rPr lang="en-US" dirty="0" err="1">
                <a:solidFill>
                  <a:schemeClr val="bg1"/>
                </a:solidFill>
              </a:rPr>
              <a:t>Ellen.txt</a:t>
            </a:r>
            <a:endParaRPr lang="en-US" dirty="0">
              <a:solidFill>
                <a:schemeClr val="bg1"/>
              </a:solidFill>
            </a:endParaRPr>
          </a:p>
        </p:txBody>
      </p:sp>
      <p:sp>
        <p:nvSpPr>
          <p:cNvPr id="8" name="Content Placeholder 2">
            <a:extLst>
              <a:ext uri="{FF2B5EF4-FFF2-40B4-BE49-F238E27FC236}">
                <a16:creationId xmlns:a16="http://schemas.microsoft.com/office/drawing/2014/main" id="{A70300B1-3E9C-B944-87E8-E0FC942C97F6}"/>
              </a:ext>
            </a:extLst>
          </p:cNvPr>
          <p:cNvSpPr txBox="1">
            <a:spLocks/>
          </p:cNvSpPr>
          <p:nvPr/>
        </p:nvSpPr>
        <p:spPr>
          <a:xfrm>
            <a:off x="6953692" y="2636875"/>
            <a:ext cx="1903139" cy="389151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dirty="0" err="1">
                <a:solidFill>
                  <a:srgbClr val="032E60"/>
                </a:solidFill>
              </a:rPr>
              <a:t>Ellen.txt</a:t>
            </a:r>
            <a:endParaRPr lang="en-US" dirty="0">
              <a:solidFill>
                <a:srgbClr val="032E60"/>
              </a:solidFill>
            </a:endParaRPr>
          </a:p>
        </p:txBody>
      </p:sp>
      <p:sp>
        <p:nvSpPr>
          <p:cNvPr id="9" name="Content Placeholder 2">
            <a:extLst>
              <a:ext uri="{FF2B5EF4-FFF2-40B4-BE49-F238E27FC236}">
                <a16:creationId xmlns:a16="http://schemas.microsoft.com/office/drawing/2014/main" id="{577A82F3-5DF7-C34C-8FDE-E0FB814C405C}"/>
              </a:ext>
            </a:extLst>
          </p:cNvPr>
          <p:cNvSpPr txBox="1">
            <a:spLocks/>
          </p:cNvSpPr>
          <p:nvPr/>
        </p:nvSpPr>
        <p:spPr>
          <a:xfrm>
            <a:off x="2509284" y="1570574"/>
            <a:ext cx="1701210" cy="113009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3200" i="1" dirty="0">
                <a:solidFill>
                  <a:schemeClr val="bg1"/>
                </a:solidFill>
              </a:rPr>
              <a:t>Index/</a:t>
            </a:r>
          </a:p>
          <a:p>
            <a:pPr marL="0" indent="0">
              <a:lnSpc>
                <a:spcPct val="100000"/>
              </a:lnSpc>
              <a:spcBef>
                <a:spcPts val="0"/>
              </a:spcBef>
              <a:buFont typeface="Wingdings" pitchFamily="2" charset="2"/>
              <a:buNone/>
            </a:pPr>
            <a:r>
              <a:rPr lang="en-US" sz="3200" i="1" dirty="0">
                <a:solidFill>
                  <a:schemeClr val="bg1"/>
                </a:solidFill>
              </a:rPr>
              <a:t>Stage</a:t>
            </a:r>
            <a:r>
              <a:rPr lang="en-US" dirty="0">
                <a:solidFill>
                  <a:schemeClr val="bg1"/>
                </a:solidFill>
              </a:rPr>
              <a:t> </a:t>
            </a:r>
          </a:p>
        </p:txBody>
      </p:sp>
      <p:sp>
        <p:nvSpPr>
          <p:cNvPr id="11" name="Content Placeholder 2">
            <a:extLst>
              <a:ext uri="{FF2B5EF4-FFF2-40B4-BE49-F238E27FC236}">
                <a16:creationId xmlns:a16="http://schemas.microsoft.com/office/drawing/2014/main" id="{183680EC-BB1B-B648-ADC1-F2FB8839B88A}"/>
              </a:ext>
            </a:extLst>
          </p:cNvPr>
          <p:cNvSpPr txBox="1">
            <a:spLocks/>
          </p:cNvSpPr>
          <p:nvPr/>
        </p:nvSpPr>
        <p:spPr>
          <a:xfrm>
            <a:off x="4759935" y="1571009"/>
            <a:ext cx="1725925" cy="1129661"/>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3200" i="1" dirty="0">
                <a:solidFill>
                  <a:schemeClr val="bg1"/>
                </a:solidFill>
              </a:rPr>
              <a:t>Local Repo</a:t>
            </a:r>
            <a:endParaRPr lang="en-US" sz="2400" i="1" dirty="0">
              <a:solidFill>
                <a:schemeClr val="bg1"/>
              </a:solidFill>
            </a:endParaRPr>
          </a:p>
        </p:txBody>
      </p:sp>
      <p:sp>
        <p:nvSpPr>
          <p:cNvPr id="23" name="Content Placeholder 2">
            <a:extLst>
              <a:ext uri="{FF2B5EF4-FFF2-40B4-BE49-F238E27FC236}">
                <a16:creationId xmlns:a16="http://schemas.microsoft.com/office/drawing/2014/main" id="{1231C71F-8D1E-8743-93F4-B48001F79F66}"/>
              </a:ext>
            </a:extLst>
          </p:cNvPr>
          <p:cNvSpPr txBox="1">
            <a:spLocks/>
          </p:cNvSpPr>
          <p:nvPr/>
        </p:nvSpPr>
        <p:spPr>
          <a:xfrm>
            <a:off x="199406" y="1644948"/>
            <a:ext cx="1863310" cy="1022683"/>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Wingdings" pitchFamily="2" charset="2"/>
              <a:buNone/>
            </a:pPr>
            <a:r>
              <a:rPr lang="en-US" sz="3200" i="1" dirty="0">
                <a:solidFill>
                  <a:schemeClr val="bg1"/>
                </a:solidFill>
              </a:rPr>
              <a:t>Working Tree</a:t>
            </a:r>
          </a:p>
        </p:txBody>
      </p:sp>
      <p:sp>
        <p:nvSpPr>
          <p:cNvPr id="24" name="Content Placeholder 2">
            <a:extLst>
              <a:ext uri="{FF2B5EF4-FFF2-40B4-BE49-F238E27FC236}">
                <a16:creationId xmlns:a16="http://schemas.microsoft.com/office/drawing/2014/main" id="{6C413845-2C7B-C848-BAA2-D939013427E1}"/>
              </a:ext>
            </a:extLst>
          </p:cNvPr>
          <p:cNvSpPr txBox="1">
            <a:spLocks/>
          </p:cNvSpPr>
          <p:nvPr/>
        </p:nvSpPr>
        <p:spPr>
          <a:xfrm>
            <a:off x="7021186" y="1697535"/>
            <a:ext cx="2122814" cy="882316"/>
          </a:xfrm>
          <a:prstGeom prst="rect">
            <a:avLst/>
          </a:prstGeom>
        </p:spPr>
        <p:txBody>
          <a:bodyPr vert="horz" lIns="91440" tIns="45720" rIns="91440" bIns="45720" rtlCol="0" anchor="ctr">
            <a:normAutofit fontScale="92500" lnSpcReduction="10000"/>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itchFamily="2" charset="2"/>
              <a:buNone/>
            </a:pPr>
            <a:r>
              <a:rPr lang="en-US" sz="3300" i="1" dirty="0">
                <a:solidFill>
                  <a:srgbClr val="032E60"/>
                </a:solidFill>
              </a:rPr>
              <a:t>Remote Repo</a:t>
            </a:r>
            <a:endParaRPr lang="en-US" sz="2400" i="1" dirty="0">
              <a:solidFill>
                <a:srgbClr val="032E60"/>
              </a:solidFill>
            </a:endParaRPr>
          </a:p>
        </p:txBody>
      </p:sp>
      <p:sp>
        <p:nvSpPr>
          <p:cNvPr id="14" name="Content Placeholder 2">
            <a:extLst>
              <a:ext uri="{FF2B5EF4-FFF2-40B4-BE49-F238E27FC236}">
                <a16:creationId xmlns:a16="http://schemas.microsoft.com/office/drawing/2014/main" id="{6CA97F05-0647-BA43-BBDA-3B973CDDDB03}"/>
              </a:ext>
            </a:extLst>
          </p:cNvPr>
          <p:cNvSpPr txBox="1">
            <a:spLocks/>
          </p:cNvSpPr>
          <p:nvPr/>
        </p:nvSpPr>
        <p:spPr>
          <a:xfrm>
            <a:off x="2555358" y="2682949"/>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endParaRPr lang="en-US" dirty="0">
              <a:solidFill>
                <a:schemeClr val="bg1"/>
              </a:solidFill>
            </a:endParaRPr>
          </a:p>
        </p:txBody>
      </p:sp>
      <p:sp>
        <p:nvSpPr>
          <p:cNvPr id="15" name="Content Placeholder 2">
            <a:extLst>
              <a:ext uri="{FF2B5EF4-FFF2-40B4-BE49-F238E27FC236}">
                <a16:creationId xmlns:a16="http://schemas.microsoft.com/office/drawing/2014/main" id="{3DC05566-F050-3F4D-806B-6C8B646BE353}"/>
              </a:ext>
            </a:extLst>
          </p:cNvPr>
          <p:cNvSpPr txBox="1">
            <a:spLocks/>
          </p:cNvSpPr>
          <p:nvPr/>
        </p:nvSpPr>
        <p:spPr>
          <a:xfrm>
            <a:off x="2555358" y="2661684"/>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endParaRPr lang="en-US" i="1" dirty="0">
              <a:solidFill>
                <a:schemeClr val="bg1"/>
              </a:solidFill>
            </a:endParaRPr>
          </a:p>
        </p:txBody>
      </p:sp>
      <p:sp>
        <p:nvSpPr>
          <p:cNvPr id="17" name="Content Placeholder 2">
            <a:extLst>
              <a:ext uri="{FF2B5EF4-FFF2-40B4-BE49-F238E27FC236}">
                <a16:creationId xmlns:a16="http://schemas.microsoft.com/office/drawing/2014/main" id="{2D185412-BA02-914E-A10F-605FBC877376}"/>
              </a:ext>
            </a:extLst>
          </p:cNvPr>
          <p:cNvSpPr txBox="1">
            <a:spLocks/>
          </p:cNvSpPr>
          <p:nvPr/>
        </p:nvSpPr>
        <p:spPr>
          <a:xfrm>
            <a:off x="4745664" y="2704213"/>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r>
              <a:rPr lang="en-US" b="1" dirty="0">
                <a:solidFill>
                  <a:schemeClr val="bg1"/>
                </a:solidFill>
              </a:rPr>
              <a:t>master</a:t>
            </a:r>
          </a:p>
          <a:p>
            <a:pPr marL="0" indent="0" algn="ctr">
              <a:spcBef>
                <a:spcPts val="0"/>
              </a:spcBef>
              <a:buFont typeface="Wingdings" pitchFamily="2" charset="2"/>
              <a:buNone/>
            </a:pPr>
            <a:r>
              <a:rPr lang="en-US" dirty="0" err="1">
                <a:solidFill>
                  <a:schemeClr val="bg1"/>
                </a:solidFill>
              </a:rPr>
              <a:t>Ellen.txt</a:t>
            </a:r>
            <a:endParaRPr lang="en-US" dirty="0">
              <a:solidFill>
                <a:schemeClr val="bg1"/>
              </a:solidFill>
            </a:endParaRPr>
          </a:p>
          <a:p>
            <a:pPr marL="0" indent="0" algn="ctr">
              <a:spcBef>
                <a:spcPts val="0"/>
              </a:spcBef>
              <a:buFont typeface="Wingdings" pitchFamily="2" charset="2"/>
              <a:buNone/>
            </a:pPr>
            <a:endParaRPr lang="en-US" dirty="0">
              <a:solidFill>
                <a:schemeClr val="bg1"/>
              </a:solidFill>
            </a:endParaRPr>
          </a:p>
          <a:p>
            <a:pPr marL="0" indent="0" algn="ctr">
              <a:spcBef>
                <a:spcPts val="0"/>
              </a:spcBef>
              <a:buFont typeface="Wingdings" pitchFamily="2" charset="2"/>
              <a:buNone/>
            </a:pPr>
            <a:r>
              <a:rPr lang="en-US" b="1" dirty="0">
                <a:solidFill>
                  <a:srgbClr val="00FF73"/>
                </a:solidFill>
              </a:rPr>
              <a:t>branch1</a:t>
            </a:r>
            <a:endParaRPr lang="en-US" dirty="0">
              <a:solidFill>
                <a:srgbClr val="00FF73"/>
              </a:solidFill>
            </a:endParaRPr>
          </a:p>
          <a:p>
            <a:pPr marL="0" indent="0" algn="ctr">
              <a:spcBef>
                <a:spcPts val="0"/>
              </a:spcBef>
              <a:buFont typeface="Wingdings" pitchFamily="2" charset="2"/>
              <a:buNone/>
            </a:pPr>
            <a:r>
              <a:rPr lang="en-US" dirty="0" err="1">
                <a:solidFill>
                  <a:schemeClr val="bg1"/>
                </a:solidFill>
              </a:rPr>
              <a:t>Ellen.txt</a:t>
            </a:r>
            <a:endParaRPr lang="en-US" dirty="0">
              <a:solidFill>
                <a:schemeClr val="bg1"/>
              </a:solidFill>
            </a:endParaRPr>
          </a:p>
          <a:p>
            <a:pPr marL="0" indent="0" algn="ctr">
              <a:spcBef>
                <a:spcPts val="0"/>
              </a:spcBef>
              <a:buFont typeface="Wingdings" pitchFamily="2" charset="2"/>
              <a:buNone/>
            </a:pPr>
            <a:endParaRPr lang="en-US" dirty="0">
              <a:solidFill>
                <a:schemeClr val="bg1"/>
              </a:solidFill>
            </a:endParaRPr>
          </a:p>
          <a:p>
            <a:pPr marL="0" indent="0" algn="ctr">
              <a:spcBef>
                <a:spcPts val="0"/>
              </a:spcBef>
              <a:buFont typeface="Wingdings" pitchFamily="2" charset="2"/>
              <a:buNone/>
            </a:pPr>
            <a:r>
              <a:rPr lang="en-US" b="1" dirty="0">
                <a:solidFill>
                  <a:schemeClr val="bg1"/>
                </a:solidFill>
              </a:rPr>
              <a:t>branch2</a:t>
            </a:r>
            <a:endParaRPr lang="en-US" dirty="0">
              <a:solidFill>
                <a:schemeClr val="bg1"/>
              </a:solidFill>
            </a:endParaRPr>
          </a:p>
          <a:p>
            <a:pPr marL="0" indent="0" algn="ctr">
              <a:spcBef>
                <a:spcPts val="0"/>
              </a:spcBef>
              <a:buFont typeface="Wingdings" pitchFamily="2" charset="2"/>
              <a:buNone/>
            </a:pPr>
            <a:r>
              <a:rPr lang="en-US" dirty="0" err="1">
                <a:solidFill>
                  <a:schemeClr val="bg1"/>
                </a:solidFill>
              </a:rPr>
              <a:t>Ellen.txt</a:t>
            </a:r>
            <a:endParaRPr lang="en-US" dirty="0">
              <a:solidFill>
                <a:schemeClr val="bg1"/>
              </a:solidFill>
            </a:endParaRPr>
          </a:p>
        </p:txBody>
      </p:sp>
    </p:spTree>
    <p:extLst>
      <p:ext uri="{BB962C8B-B14F-4D97-AF65-F5344CB8AC3E}">
        <p14:creationId xmlns:p14="http://schemas.microsoft.com/office/powerpoint/2010/main" val="24611444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F2F48-0F72-7143-96A9-84567C05B812}"/>
              </a:ext>
            </a:extLst>
          </p:cNvPr>
          <p:cNvSpPr>
            <a:spLocks noGrp="1"/>
          </p:cNvSpPr>
          <p:nvPr>
            <p:ph type="title"/>
          </p:nvPr>
        </p:nvSpPr>
        <p:spPr>
          <a:xfrm>
            <a:off x="84221" y="221527"/>
            <a:ext cx="7886700" cy="1325563"/>
          </a:xfrm>
        </p:spPr>
        <p:txBody>
          <a:bodyPr>
            <a:normAutofit/>
          </a:bodyPr>
          <a:lstStyle/>
          <a:p>
            <a:r>
              <a:rPr lang="en-US" dirty="0"/>
              <a:t>Current State</a:t>
            </a:r>
          </a:p>
        </p:txBody>
      </p:sp>
      <p:sp>
        <p:nvSpPr>
          <p:cNvPr id="4" name="Rectangle 3">
            <a:extLst>
              <a:ext uri="{FF2B5EF4-FFF2-40B4-BE49-F238E27FC236}">
                <a16:creationId xmlns:a16="http://schemas.microsoft.com/office/drawing/2014/main" id="{106866F6-174E-B746-AB10-A91F05F89681}"/>
              </a:ext>
            </a:extLst>
          </p:cNvPr>
          <p:cNvSpPr/>
          <p:nvPr/>
        </p:nvSpPr>
        <p:spPr>
          <a:xfrm>
            <a:off x="189649" y="1594884"/>
            <a:ext cx="1937713" cy="4869711"/>
          </a:xfrm>
          <a:prstGeom prst="rect">
            <a:avLst/>
          </a:prstGeom>
          <a:solidFill>
            <a:srgbClr val="032E60"/>
          </a:solidFill>
          <a:ln w="57150">
            <a:solidFill>
              <a:srgbClr val="FECE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F343A63B-6771-E64B-9713-728A7D762E84}"/>
              </a:ext>
            </a:extLst>
          </p:cNvPr>
          <p:cNvSpPr/>
          <p:nvPr/>
        </p:nvSpPr>
        <p:spPr>
          <a:xfrm>
            <a:off x="6932427" y="1637414"/>
            <a:ext cx="1935427" cy="4873752"/>
          </a:xfrm>
          <a:prstGeom prst="rect">
            <a:avLst/>
          </a:prstGeom>
          <a:solidFill>
            <a:srgbClr val="FECE31"/>
          </a:solidFill>
          <a:ln w="57150">
            <a:solidFill>
              <a:srgbClr val="032E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2E60"/>
              </a:solidFill>
            </a:endParaRPr>
          </a:p>
        </p:txBody>
      </p:sp>
      <p:sp>
        <p:nvSpPr>
          <p:cNvPr id="6" name="Rectangle 5">
            <a:extLst>
              <a:ext uri="{FF2B5EF4-FFF2-40B4-BE49-F238E27FC236}">
                <a16:creationId xmlns:a16="http://schemas.microsoft.com/office/drawing/2014/main" id="{165539D3-DFC5-834C-B972-C4510BA6CA4D}"/>
              </a:ext>
            </a:extLst>
          </p:cNvPr>
          <p:cNvSpPr/>
          <p:nvPr/>
        </p:nvSpPr>
        <p:spPr>
          <a:xfrm>
            <a:off x="2487308" y="1594884"/>
            <a:ext cx="1938528" cy="4901184"/>
          </a:xfrm>
          <a:prstGeom prst="rect">
            <a:avLst/>
          </a:prstGeom>
          <a:solidFill>
            <a:srgbClr val="7030A0"/>
          </a:solidFill>
          <a:ln w="57150">
            <a:solidFill>
              <a:srgbClr val="D3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B442AB3-4B8F-6E43-ADE2-3C4A973D8855}"/>
              </a:ext>
            </a:extLst>
          </p:cNvPr>
          <p:cNvSpPr/>
          <p:nvPr/>
        </p:nvSpPr>
        <p:spPr>
          <a:xfrm>
            <a:off x="4720856" y="1616149"/>
            <a:ext cx="1938528" cy="4873752"/>
          </a:xfrm>
          <a:prstGeom prst="rect">
            <a:avLst/>
          </a:prstGeom>
          <a:solidFill>
            <a:srgbClr val="00682B"/>
          </a:solid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63F8D78E-4CDE-AC41-BAC8-7C37F802829F}"/>
              </a:ext>
            </a:extLst>
          </p:cNvPr>
          <p:cNvSpPr>
            <a:spLocks noGrp="1"/>
          </p:cNvSpPr>
          <p:nvPr>
            <p:ph idx="1"/>
          </p:nvPr>
        </p:nvSpPr>
        <p:spPr>
          <a:xfrm>
            <a:off x="233916" y="2658139"/>
            <a:ext cx="1871330" cy="3806456"/>
          </a:xfrm>
        </p:spPr>
        <p:txBody>
          <a:bodyPr anchor="ctr">
            <a:normAutofit/>
          </a:bodyPr>
          <a:lstStyle/>
          <a:p>
            <a:pPr marL="0" indent="0" algn="ctr">
              <a:spcBef>
                <a:spcPts val="0"/>
              </a:spcBef>
              <a:buNone/>
            </a:pPr>
            <a:r>
              <a:rPr lang="en-US" b="1" dirty="0">
                <a:solidFill>
                  <a:schemeClr val="bg1"/>
                </a:solidFill>
              </a:rPr>
              <a:t>master</a:t>
            </a:r>
          </a:p>
          <a:p>
            <a:pPr marL="0" indent="0" algn="ctr">
              <a:spcBef>
                <a:spcPts val="0"/>
              </a:spcBef>
              <a:buNone/>
            </a:pPr>
            <a:r>
              <a:rPr lang="en-US" dirty="0" err="1">
                <a:solidFill>
                  <a:schemeClr val="bg1"/>
                </a:solidFill>
              </a:rPr>
              <a:t>Ellen.txt</a:t>
            </a:r>
            <a:endParaRPr lang="en-US" dirty="0">
              <a:solidFill>
                <a:schemeClr val="bg1"/>
              </a:solidFill>
            </a:endParaRPr>
          </a:p>
          <a:p>
            <a:pPr marL="0" indent="0" algn="ctr">
              <a:spcBef>
                <a:spcPts val="0"/>
              </a:spcBef>
              <a:buNone/>
            </a:pPr>
            <a:endParaRPr lang="en-US" dirty="0">
              <a:solidFill>
                <a:schemeClr val="bg1"/>
              </a:solidFill>
            </a:endParaRPr>
          </a:p>
          <a:p>
            <a:pPr marL="0" indent="0" algn="ctr">
              <a:spcBef>
                <a:spcPts val="0"/>
              </a:spcBef>
              <a:buNone/>
            </a:pPr>
            <a:r>
              <a:rPr lang="en-US" b="1" dirty="0">
                <a:solidFill>
                  <a:srgbClr val="00FF73"/>
                </a:solidFill>
              </a:rPr>
              <a:t>branch1</a:t>
            </a:r>
            <a:endParaRPr lang="en-US" dirty="0">
              <a:solidFill>
                <a:srgbClr val="00FF73"/>
              </a:solidFill>
            </a:endParaRPr>
          </a:p>
          <a:p>
            <a:pPr marL="0" indent="0" algn="ctr">
              <a:spcBef>
                <a:spcPts val="0"/>
              </a:spcBef>
              <a:buNone/>
            </a:pPr>
            <a:r>
              <a:rPr lang="en-US" dirty="0" err="1">
                <a:solidFill>
                  <a:srgbClr val="FF0000"/>
                </a:solidFill>
              </a:rPr>
              <a:t>Ellen.txt</a:t>
            </a:r>
            <a:endParaRPr lang="en-US" dirty="0">
              <a:solidFill>
                <a:srgbClr val="FF0000"/>
              </a:solidFill>
            </a:endParaRPr>
          </a:p>
          <a:p>
            <a:pPr marL="0" indent="0" algn="ctr">
              <a:spcBef>
                <a:spcPts val="0"/>
              </a:spcBef>
              <a:buNone/>
            </a:pPr>
            <a:endParaRPr lang="en-US" dirty="0">
              <a:solidFill>
                <a:schemeClr val="bg1"/>
              </a:solidFill>
            </a:endParaRPr>
          </a:p>
          <a:p>
            <a:pPr marL="0" indent="0" algn="ctr">
              <a:spcBef>
                <a:spcPts val="0"/>
              </a:spcBef>
              <a:buNone/>
            </a:pPr>
            <a:r>
              <a:rPr lang="en-US" b="1" dirty="0">
                <a:solidFill>
                  <a:schemeClr val="bg1"/>
                </a:solidFill>
              </a:rPr>
              <a:t>branch2</a:t>
            </a:r>
            <a:endParaRPr lang="en-US" dirty="0">
              <a:solidFill>
                <a:schemeClr val="bg1"/>
              </a:solidFill>
            </a:endParaRPr>
          </a:p>
          <a:p>
            <a:pPr marL="0" indent="0" algn="ctr">
              <a:spcBef>
                <a:spcPts val="0"/>
              </a:spcBef>
              <a:buNone/>
            </a:pPr>
            <a:r>
              <a:rPr lang="en-US" dirty="0" err="1">
                <a:solidFill>
                  <a:schemeClr val="bg1"/>
                </a:solidFill>
              </a:rPr>
              <a:t>Ellen.txt</a:t>
            </a:r>
            <a:endParaRPr lang="en-US" dirty="0">
              <a:solidFill>
                <a:schemeClr val="bg1"/>
              </a:solidFill>
            </a:endParaRPr>
          </a:p>
        </p:txBody>
      </p:sp>
      <p:sp>
        <p:nvSpPr>
          <p:cNvPr id="8" name="Content Placeholder 2">
            <a:extLst>
              <a:ext uri="{FF2B5EF4-FFF2-40B4-BE49-F238E27FC236}">
                <a16:creationId xmlns:a16="http://schemas.microsoft.com/office/drawing/2014/main" id="{A70300B1-3E9C-B944-87E8-E0FC942C97F6}"/>
              </a:ext>
            </a:extLst>
          </p:cNvPr>
          <p:cNvSpPr txBox="1">
            <a:spLocks/>
          </p:cNvSpPr>
          <p:nvPr/>
        </p:nvSpPr>
        <p:spPr>
          <a:xfrm>
            <a:off x="6953692" y="2636875"/>
            <a:ext cx="1903139" cy="389151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sz="2100" b="1" dirty="0">
                <a:solidFill>
                  <a:srgbClr val="032E60"/>
                </a:solidFill>
              </a:rPr>
              <a:t>origin/master</a:t>
            </a:r>
          </a:p>
          <a:p>
            <a:pPr marL="0" indent="0" algn="ctr">
              <a:spcBef>
                <a:spcPts val="0"/>
              </a:spcBef>
              <a:buNone/>
            </a:pPr>
            <a:r>
              <a:rPr lang="en-US" dirty="0" err="1">
                <a:solidFill>
                  <a:srgbClr val="032E60"/>
                </a:solidFill>
              </a:rPr>
              <a:t>Ellen.txt</a:t>
            </a:r>
            <a:endParaRPr lang="en-US" dirty="0">
              <a:solidFill>
                <a:srgbClr val="032E60"/>
              </a:solidFill>
            </a:endParaRPr>
          </a:p>
        </p:txBody>
      </p:sp>
      <p:sp>
        <p:nvSpPr>
          <p:cNvPr id="9" name="Content Placeholder 2">
            <a:extLst>
              <a:ext uri="{FF2B5EF4-FFF2-40B4-BE49-F238E27FC236}">
                <a16:creationId xmlns:a16="http://schemas.microsoft.com/office/drawing/2014/main" id="{577A82F3-5DF7-C34C-8FDE-E0FB814C405C}"/>
              </a:ext>
            </a:extLst>
          </p:cNvPr>
          <p:cNvSpPr txBox="1">
            <a:spLocks/>
          </p:cNvSpPr>
          <p:nvPr/>
        </p:nvSpPr>
        <p:spPr>
          <a:xfrm>
            <a:off x="2509284" y="1570574"/>
            <a:ext cx="1701210" cy="113009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3200" i="1" dirty="0">
                <a:solidFill>
                  <a:schemeClr val="bg1"/>
                </a:solidFill>
              </a:rPr>
              <a:t>Index/</a:t>
            </a:r>
          </a:p>
          <a:p>
            <a:pPr marL="0" indent="0">
              <a:lnSpc>
                <a:spcPct val="100000"/>
              </a:lnSpc>
              <a:spcBef>
                <a:spcPts val="0"/>
              </a:spcBef>
              <a:buFont typeface="Wingdings" pitchFamily="2" charset="2"/>
              <a:buNone/>
            </a:pPr>
            <a:r>
              <a:rPr lang="en-US" sz="3200" i="1" dirty="0">
                <a:solidFill>
                  <a:schemeClr val="bg1"/>
                </a:solidFill>
              </a:rPr>
              <a:t>Stage</a:t>
            </a:r>
            <a:r>
              <a:rPr lang="en-US" dirty="0">
                <a:solidFill>
                  <a:schemeClr val="bg1"/>
                </a:solidFill>
              </a:rPr>
              <a:t> </a:t>
            </a:r>
          </a:p>
        </p:txBody>
      </p:sp>
      <p:sp>
        <p:nvSpPr>
          <p:cNvPr id="11" name="Content Placeholder 2">
            <a:extLst>
              <a:ext uri="{FF2B5EF4-FFF2-40B4-BE49-F238E27FC236}">
                <a16:creationId xmlns:a16="http://schemas.microsoft.com/office/drawing/2014/main" id="{183680EC-BB1B-B648-ADC1-F2FB8839B88A}"/>
              </a:ext>
            </a:extLst>
          </p:cNvPr>
          <p:cNvSpPr txBox="1">
            <a:spLocks/>
          </p:cNvSpPr>
          <p:nvPr/>
        </p:nvSpPr>
        <p:spPr>
          <a:xfrm>
            <a:off x="4759935" y="1571009"/>
            <a:ext cx="1725925" cy="1129661"/>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3200" i="1" dirty="0">
                <a:solidFill>
                  <a:schemeClr val="bg1"/>
                </a:solidFill>
              </a:rPr>
              <a:t>Local Repo</a:t>
            </a:r>
            <a:endParaRPr lang="en-US" sz="2400" i="1" dirty="0">
              <a:solidFill>
                <a:schemeClr val="bg1"/>
              </a:solidFill>
            </a:endParaRPr>
          </a:p>
        </p:txBody>
      </p:sp>
      <p:sp>
        <p:nvSpPr>
          <p:cNvPr id="23" name="Content Placeholder 2">
            <a:extLst>
              <a:ext uri="{FF2B5EF4-FFF2-40B4-BE49-F238E27FC236}">
                <a16:creationId xmlns:a16="http://schemas.microsoft.com/office/drawing/2014/main" id="{1231C71F-8D1E-8743-93F4-B48001F79F66}"/>
              </a:ext>
            </a:extLst>
          </p:cNvPr>
          <p:cNvSpPr txBox="1">
            <a:spLocks/>
          </p:cNvSpPr>
          <p:nvPr/>
        </p:nvSpPr>
        <p:spPr>
          <a:xfrm>
            <a:off x="199406" y="1644948"/>
            <a:ext cx="1863310" cy="1022683"/>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Wingdings" pitchFamily="2" charset="2"/>
              <a:buNone/>
            </a:pPr>
            <a:r>
              <a:rPr lang="en-US" sz="3200" i="1" dirty="0">
                <a:solidFill>
                  <a:schemeClr val="bg1"/>
                </a:solidFill>
              </a:rPr>
              <a:t>Working Tree</a:t>
            </a:r>
          </a:p>
        </p:txBody>
      </p:sp>
      <p:sp>
        <p:nvSpPr>
          <p:cNvPr id="24" name="Content Placeholder 2">
            <a:extLst>
              <a:ext uri="{FF2B5EF4-FFF2-40B4-BE49-F238E27FC236}">
                <a16:creationId xmlns:a16="http://schemas.microsoft.com/office/drawing/2014/main" id="{6C413845-2C7B-C848-BAA2-D939013427E1}"/>
              </a:ext>
            </a:extLst>
          </p:cNvPr>
          <p:cNvSpPr txBox="1">
            <a:spLocks/>
          </p:cNvSpPr>
          <p:nvPr/>
        </p:nvSpPr>
        <p:spPr>
          <a:xfrm>
            <a:off x="7021186" y="1697535"/>
            <a:ext cx="2122814" cy="882316"/>
          </a:xfrm>
          <a:prstGeom prst="rect">
            <a:avLst/>
          </a:prstGeom>
        </p:spPr>
        <p:txBody>
          <a:bodyPr vert="horz" lIns="91440" tIns="45720" rIns="91440" bIns="45720" rtlCol="0" anchor="ctr">
            <a:normAutofit fontScale="92500" lnSpcReduction="10000"/>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itchFamily="2" charset="2"/>
              <a:buNone/>
            </a:pPr>
            <a:r>
              <a:rPr lang="en-US" sz="3300" i="1" dirty="0">
                <a:solidFill>
                  <a:srgbClr val="032E60"/>
                </a:solidFill>
              </a:rPr>
              <a:t>Remote Repo</a:t>
            </a:r>
            <a:endParaRPr lang="en-US" sz="2400" i="1" dirty="0">
              <a:solidFill>
                <a:srgbClr val="032E60"/>
              </a:solidFill>
            </a:endParaRPr>
          </a:p>
        </p:txBody>
      </p:sp>
      <p:sp>
        <p:nvSpPr>
          <p:cNvPr id="14" name="Content Placeholder 2">
            <a:extLst>
              <a:ext uri="{FF2B5EF4-FFF2-40B4-BE49-F238E27FC236}">
                <a16:creationId xmlns:a16="http://schemas.microsoft.com/office/drawing/2014/main" id="{6CA97F05-0647-BA43-BBDA-3B973CDDDB03}"/>
              </a:ext>
            </a:extLst>
          </p:cNvPr>
          <p:cNvSpPr txBox="1">
            <a:spLocks/>
          </p:cNvSpPr>
          <p:nvPr/>
        </p:nvSpPr>
        <p:spPr>
          <a:xfrm>
            <a:off x="2555358" y="2682949"/>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endParaRPr lang="en-US" dirty="0">
              <a:solidFill>
                <a:schemeClr val="bg1"/>
              </a:solidFill>
            </a:endParaRPr>
          </a:p>
        </p:txBody>
      </p:sp>
      <p:sp>
        <p:nvSpPr>
          <p:cNvPr id="15" name="Content Placeholder 2">
            <a:extLst>
              <a:ext uri="{FF2B5EF4-FFF2-40B4-BE49-F238E27FC236}">
                <a16:creationId xmlns:a16="http://schemas.microsoft.com/office/drawing/2014/main" id="{3DC05566-F050-3F4D-806B-6C8B646BE353}"/>
              </a:ext>
            </a:extLst>
          </p:cNvPr>
          <p:cNvSpPr txBox="1">
            <a:spLocks/>
          </p:cNvSpPr>
          <p:nvPr/>
        </p:nvSpPr>
        <p:spPr>
          <a:xfrm>
            <a:off x="2555358" y="2661684"/>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endParaRPr lang="en-US" i="1" dirty="0">
              <a:solidFill>
                <a:schemeClr val="bg1"/>
              </a:solidFill>
            </a:endParaRPr>
          </a:p>
        </p:txBody>
      </p:sp>
      <p:sp>
        <p:nvSpPr>
          <p:cNvPr id="17" name="Content Placeholder 2">
            <a:extLst>
              <a:ext uri="{FF2B5EF4-FFF2-40B4-BE49-F238E27FC236}">
                <a16:creationId xmlns:a16="http://schemas.microsoft.com/office/drawing/2014/main" id="{2D185412-BA02-914E-A10F-605FBC877376}"/>
              </a:ext>
            </a:extLst>
          </p:cNvPr>
          <p:cNvSpPr txBox="1">
            <a:spLocks/>
          </p:cNvSpPr>
          <p:nvPr/>
        </p:nvSpPr>
        <p:spPr>
          <a:xfrm>
            <a:off x="4745664" y="2619152"/>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r>
              <a:rPr lang="en-US" b="1" dirty="0">
                <a:solidFill>
                  <a:schemeClr val="bg1"/>
                </a:solidFill>
              </a:rPr>
              <a:t>master</a:t>
            </a:r>
          </a:p>
          <a:p>
            <a:pPr marL="0" indent="0" algn="ctr">
              <a:spcBef>
                <a:spcPts val="0"/>
              </a:spcBef>
              <a:buFont typeface="Wingdings" pitchFamily="2" charset="2"/>
              <a:buNone/>
            </a:pPr>
            <a:r>
              <a:rPr lang="en-US" dirty="0" err="1">
                <a:solidFill>
                  <a:schemeClr val="bg1"/>
                </a:solidFill>
              </a:rPr>
              <a:t>Ellen.txt</a:t>
            </a:r>
            <a:endParaRPr lang="en-US" dirty="0">
              <a:solidFill>
                <a:schemeClr val="bg1"/>
              </a:solidFill>
            </a:endParaRPr>
          </a:p>
          <a:p>
            <a:pPr marL="0" indent="0" algn="ctr">
              <a:spcBef>
                <a:spcPts val="0"/>
              </a:spcBef>
              <a:buFont typeface="Wingdings" pitchFamily="2" charset="2"/>
              <a:buNone/>
            </a:pPr>
            <a:endParaRPr lang="en-US" dirty="0">
              <a:solidFill>
                <a:schemeClr val="bg1"/>
              </a:solidFill>
            </a:endParaRPr>
          </a:p>
          <a:p>
            <a:pPr marL="0" indent="0" algn="ctr">
              <a:spcBef>
                <a:spcPts val="0"/>
              </a:spcBef>
              <a:buFont typeface="Wingdings" pitchFamily="2" charset="2"/>
              <a:buNone/>
            </a:pPr>
            <a:r>
              <a:rPr lang="en-US" b="1" dirty="0">
                <a:solidFill>
                  <a:srgbClr val="00FF73"/>
                </a:solidFill>
              </a:rPr>
              <a:t>branch1</a:t>
            </a:r>
            <a:endParaRPr lang="en-US" dirty="0">
              <a:solidFill>
                <a:srgbClr val="00FF73"/>
              </a:solidFill>
            </a:endParaRPr>
          </a:p>
          <a:p>
            <a:pPr marL="0" indent="0" algn="ctr">
              <a:spcBef>
                <a:spcPts val="0"/>
              </a:spcBef>
              <a:buFont typeface="Wingdings" pitchFamily="2" charset="2"/>
              <a:buNone/>
            </a:pPr>
            <a:r>
              <a:rPr lang="en-US" dirty="0" err="1">
                <a:solidFill>
                  <a:srgbClr val="FF0000"/>
                </a:solidFill>
              </a:rPr>
              <a:t>Ellen.txt</a:t>
            </a:r>
            <a:endParaRPr lang="en-US" dirty="0">
              <a:solidFill>
                <a:srgbClr val="FF0000"/>
              </a:solidFill>
            </a:endParaRPr>
          </a:p>
          <a:p>
            <a:pPr marL="0" indent="0" algn="ctr">
              <a:spcBef>
                <a:spcPts val="0"/>
              </a:spcBef>
              <a:buFont typeface="Wingdings" pitchFamily="2" charset="2"/>
              <a:buNone/>
            </a:pPr>
            <a:endParaRPr lang="en-US" dirty="0">
              <a:solidFill>
                <a:schemeClr val="bg1"/>
              </a:solidFill>
            </a:endParaRPr>
          </a:p>
          <a:p>
            <a:pPr marL="0" indent="0" algn="ctr">
              <a:spcBef>
                <a:spcPts val="0"/>
              </a:spcBef>
              <a:buFont typeface="Wingdings" pitchFamily="2" charset="2"/>
              <a:buNone/>
            </a:pPr>
            <a:r>
              <a:rPr lang="en-US" b="1" dirty="0">
                <a:solidFill>
                  <a:schemeClr val="bg1"/>
                </a:solidFill>
              </a:rPr>
              <a:t>branch2</a:t>
            </a:r>
            <a:endParaRPr lang="en-US" dirty="0">
              <a:solidFill>
                <a:schemeClr val="bg1"/>
              </a:solidFill>
            </a:endParaRPr>
          </a:p>
          <a:p>
            <a:pPr marL="0" indent="0" algn="ctr">
              <a:spcBef>
                <a:spcPts val="0"/>
              </a:spcBef>
              <a:buFont typeface="Wingdings" pitchFamily="2" charset="2"/>
              <a:buNone/>
            </a:pPr>
            <a:r>
              <a:rPr lang="en-US" dirty="0" err="1">
                <a:solidFill>
                  <a:schemeClr val="bg1"/>
                </a:solidFill>
              </a:rPr>
              <a:t>Ellen.txt</a:t>
            </a:r>
            <a:endParaRPr lang="en-US" dirty="0">
              <a:solidFill>
                <a:schemeClr val="bg1"/>
              </a:solidFill>
            </a:endParaRPr>
          </a:p>
        </p:txBody>
      </p:sp>
      <p:sp>
        <p:nvSpPr>
          <p:cNvPr id="16" name="Content Placeholder 2">
            <a:extLst>
              <a:ext uri="{FF2B5EF4-FFF2-40B4-BE49-F238E27FC236}">
                <a16:creationId xmlns:a16="http://schemas.microsoft.com/office/drawing/2014/main" id="{C271E0EC-AC30-744A-9F31-366092F4EEF8}"/>
              </a:ext>
            </a:extLst>
          </p:cNvPr>
          <p:cNvSpPr txBox="1">
            <a:spLocks/>
          </p:cNvSpPr>
          <p:nvPr/>
        </p:nvSpPr>
        <p:spPr>
          <a:xfrm>
            <a:off x="2534093" y="2661683"/>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endParaRPr lang="en-US" dirty="0">
              <a:solidFill>
                <a:schemeClr val="bg1"/>
              </a:solidFill>
            </a:endParaRPr>
          </a:p>
          <a:p>
            <a:pPr marL="0" indent="0" algn="ctr">
              <a:spcBef>
                <a:spcPts val="0"/>
              </a:spcBef>
              <a:buFont typeface="Wingdings" pitchFamily="2" charset="2"/>
              <a:buNone/>
            </a:pPr>
            <a:r>
              <a:rPr lang="en-US" b="1" dirty="0">
                <a:solidFill>
                  <a:srgbClr val="00FF73"/>
                </a:solidFill>
              </a:rPr>
              <a:t>branch1</a:t>
            </a:r>
            <a:endParaRPr lang="en-US" dirty="0">
              <a:solidFill>
                <a:srgbClr val="00FF73"/>
              </a:solidFill>
            </a:endParaRPr>
          </a:p>
          <a:p>
            <a:pPr marL="0" indent="0" algn="ctr">
              <a:spcBef>
                <a:spcPts val="0"/>
              </a:spcBef>
              <a:buFont typeface="Wingdings" pitchFamily="2" charset="2"/>
              <a:buNone/>
            </a:pPr>
            <a:r>
              <a:rPr lang="en-US" dirty="0" err="1">
                <a:solidFill>
                  <a:srgbClr val="FF0000"/>
                </a:solidFill>
              </a:rPr>
              <a:t>Ellen.txt</a:t>
            </a:r>
            <a:endParaRPr lang="en-US" dirty="0">
              <a:solidFill>
                <a:srgbClr val="FF0000"/>
              </a:solidFill>
            </a:endParaRPr>
          </a:p>
          <a:p>
            <a:pPr marL="0" indent="0" algn="ctr">
              <a:spcBef>
                <a:spcPts val="0"/>
              </a:spcBef>
              <a:buFont typeface="Wingdings" pitchFamily="2" charset="2"/>
              <a:buNone/>
            </a:pPr>
            <a:endParaRPr lang="en-US" dirty="0">
              <a:solidFill>
                <a:schemeClr val="bg1"/>
              </a:solidFill>
            </a:endParaRPr>
          </a:p>
        </p:txBody>
      </p:sp>
    </p:spTree>
    <p:extLst>
      <p:ext uri="{BB962C8B-B14F-4D97-AF65-F5344CB8AC3E}">
        <p14:creationId xmlns:p14="http://schemas.microsoft.com/office/powerpoint/2010/main" val="4663759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F2F48-0F72-7143-96A9-84567C05B812}"/>
              </a:ext>
            </a:extLst>
          </p:cNvPr>
          <p:cNvSpPr>
            <a:spLocks noGrp="1"/>
          </p:cNvSpPr>
          <p:nvPr>
            <p:ph type="title"/>
          </p:nvPr>
        </p:nvSpPr>
        <p:spPr>
          <a:xfrm>
            <a:off x="84221" y="221527"/>
            <a:ext cx="7886700" cy="1325563"/>
          </a:xfrm>
        </p:spPr>
        <p:txBody>
          <a:bodyPr>
            <a:normAutofit/>
          </a:bodyPr>
          <a:lstStyle/>
          <a:p>
            <a:r>
              <a:rPr lang="en-US" dirty="0"/>
              <a:t>Current State</a:t>
            </a:r>
          </a:p>
        </p:txBody>
      </p:sp>
      <p:sp>
        <p:nvSpPr>
          <p:cNvPr id="4" name="Rectangle 3">
            <a:extLst>
              <a:ext uri="{FF2B5EF4-FFF2-40B4-BE49-F238E27FC236}">
                <a16:creationId xmlns:a16="http://schemas.microsoft.com/office/drawing/2014/main" id="{106866F6-174E-B746-AB10-A91F05F89681}"/>
              </a:ext>
            </a:extLst>
          </p:cNvPr>
          <p:cNvSpPr/>
          <p:nvPr/>
        </p:nvSpPr>
        <p:spPr>
          <a:xfrm>
            <a:off x="189649" y="1594884"/>
            <a:ext cx="1937713" cy="4869711"/>
          </a:xfrm>
          <a:prstGeom prst="rect">
            <a:avLst/>
          </a:prstGeom>
          <a:solidFill>
            <a:srgbClr val="032E60"/>
          </a:solidFill>
          <a:ln w="57150">
            <a:solidFill>
              <a:srgbClr val="FECE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F343A63B-6771-E64B-9713-728A7D762E84}"/>
              </a:ext>
            </a:extLst>
          </p:cNvPr>
          <p:cNvSpPr/>
          <p:nvPr/>
        </p:nvSpPr>
        <p:spPr>
          <a:xfrm>
            <a:off x="6932427" y="1637414"/>
            <a:ext cx="1935427" cy="4873752"/>
          </a:xfrm>
          <a:prstGeom prst="rect">
            <a:avLst/>
          </a:prstGeom>
          <a:solidFill>
            <a:srgbClr val="FECE31"/>
          </a:solidFill>
          <a:ln w="57150">
            <a:solidFill>
              <a:srgbClr val="032E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2E60"/>
              </a:solidFill>
            </a:endParaRPr>
          </a:p>
        </p:txBody>
      </p:sp>
      <p:sp>
        <p:nvSpPr>
          <p:cNvPr id="6" name="Rectangle 5">
            <a:extLst>
              <a:ext uri="{FF2B5EF4-FFF2-40B4-BE49-F238E27FC236}">
                <a16:creationId xmlns:a16="http://schemas.microsoft.com/office/drawing/2014/main" id="{165539D3-DFC5-834C-B972-C4510BA6CA4D}"/>
              </a:ext>
            </a:extLst>
          </p:cNvPr>
          <p:cNvSpPr/>
          <p:nvPr/>
        </p:nvSpPr>
        <p:spPr>
          <a:xfrm>
            <a:off x="2487308" y="1594884"/>
            <a:ext cx="1938528" cy="4901184"/>
          </a:xfrm>
          <a:prstGeom prst="rect">
            <a:avLst/>
          </a:prstGeom>
          <a:solidFill>
            <a:srgbClr val="7030A0"/>
          </a:solidFill>
          <a:ln w="57150">
            <a:solidFill>
              <a:srgbClr val="D3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B442AB3-4B8F-6E43-ADE2-3C4A973D8855}"/>
              </a:ext>
            </a:extLst>
          </p:cNvPr>
          <p:cNvSpPr/>
          <p:nvPr/>
        </p:nvSpPr>
        <p:spPr>
          <a:xfrm>
            <a:off x="4720856" y="1616149"/>
            <a:ext cx="1938528" cy="4873752"/>
          </a:xfrm>
          <a:prstGeom prst="rect">
            <a:avLst/>
          </a:prstGeom>
          <a:solidFill>
            <a:srgbClr val="00682B"/>
          </a:solid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63F8D78E-4CDE-AC41-BAC8-7C37F802829F}"/>
              </a:ext>
            </a:extLst>
          </p:cNvPr>
          <p:cNvSpPr>
            <a:spLocks noGrp="1"/>
          </p:cNvSpPr>
          <p:nvPr>
            <p:ph idx="1"/>
          </p:nvPr>
        </p:nvSpPr>
        <p:spPr>
          <a:xfrm>
            <a:off x="233916" y="2658139"/>
            <a:ext cx="1871330" cy="3806456"/>
          </a:xfrm>
        </p:spPr>
        <p:txBody>
          <a:bodyPr anchor="ctr">
            <a:normAutofit/>
          </a:bodyPr>
          <a:lstStyle/>
          <a:p>
            <a:pPr marL="0" indent="0" algn="ctr">
              <a:spcBef>
                <a:spcPts val="0"/>
              </a:spcBef>
              <a:buNone/>
            </a:pPr>
            <a:r>
              <a:rPr lang="en-US" b="1" dirty="0">
                <a:solidFill>
                  <a:schemeClr val="bg1"/>
                </a:solidFill>
              </a:rPr>
              <a:t>master</a:t>
            </a:r>
          </a:p>
          <a:p>
            <a:pPr marL="0" indent="0" algn="ctr">
              <a:spcBef>
                <a:spcPts val="0"/>
              </a:spcBef>
              <a:buNone/>
            </a:pPr>
            <a:r>
              <a:rPr lang="en-US" dirty="0" err="1">
                <a:solidFill>
                  <a:schemeClr val="bg1"/>
                </a:solidFill>
              </a:rPr>
              <a:t>Ellen.txt</a:t>
            </a:r>
            <a:endParaRPr lang="en-US" dirty="0">
              <a:solidFill>
                <a:schemeClr val="bg1"/>
              </a:solidFill>
            </a:endParaRPr>
          </a:p>
          <a:p>
            <a:pPr marL="0" indent="0" algn="ctr">
              <a:spcBef>
                <a:spcPts val="0"/>
              </a:spcBef>
              <a:buNone/>
            </a:pPr>
            <a:endParaRPr lang="en-US" dirty="0">
              <a:solidFill>
                <a:schemeClr val="bg1"/>
              </a:solidFill>
            </a:endParaRPr>
          </a:p>
          <a:p>
            <a:pPr marL="0" indent="0" algn="ctr">
              <a:spcBef>
                <a:spcPts val="0"/>
              </a:spcBef>
              <a:buNone/>
            </a:pPr>
            <a:r>
              <a:rPr lang="en-US" b="1" dirty="0">
                <a:solidFill>
                  <a:schemeClr val="bg1"/>
                </a:solidFill>
              </a:rPr>
              <a:t>branch1</a:t>
            </a:r>
            <a:endParaRPr lang="en-US" dirty="0">
              <a:solidFill>
                <a:schemeClr val="bg1"/>
              </a:solidFill>
            </a:endParaRPr>
          </a:p>
          <a:p>
            <a:pPr marL="0" indent="0" algn="ctr">
              <a:spcBef>
                <a:spcPts val="0"/>
              </a:spcBef>
              <a:buNone/>
            </a:pPr>
            <a:r>
              <a:rPr lang="en-US" dirty="0" err="1">
                <a:solidFill>
                  <a:srgbClr val="FF0000"/>
                </a:solidFill>
              </a:rPr>
              <a:t>Ellen.txt</a:t>
            </a:r>
            <a:endParaRPr lang="en-US" dirty="0">
              <a:solidFill>
                <a:srgbClr val="FF0000"/>
              </a:solidFill>
            </a:endParaRPr>
          </a:p>
          <a:p>
            <a:pPr marL="0" indent="0" algn="ctr">
              <a:spcBef>
                <a:spcPts val="0"/>
              </a:spcBef>
              <a:buNone/>
            </a:pPr>
            <a:endParaRPr lang="en-US" dirty="0">
              <a:solidFill>
                <a:schemeClr val="bg1"/>
              </a:solidFill>
            </a:endParaRPr>
          </a:p>
          <a:p>
            <a:pPr marL="0" indent="0" algn="ctr">
              <a:spcBef>
                <a:spcPts val="0"/>
              </a:spcBef>
              <a:buNone/>
            </a:pPr>
            <a:r>
              <a:rPr lang="en-US" b="1" dirty="0">
                <a:solidFill>
                  <a:srgbClr val="00FF73"/>
                </a:solidFill>
              </a:rPr>
              <a:t>branch2</a:t>
            </a:r>
            <a:endParaRPr lang="en-US" dirty="0">
              <a:solidFill>
                <a:srgbClr val="00FF73"/>
              </a:solidFill>
            </a:endParaRPr>
          </a:p>
          <a:p>
            <a:pPr marL="0" indent="0" algn="ctr">
              <a:spcBef>
                <a:spcPts val="0"/>
              </a:spcBef>
              <a:buNone/>
            </a:pPr>
            <a:r>
              <a:rPr lang="en-US" dirty="0" err="1">
                <a:solidFill>
                  <a:srgbClr val="00FCFF"/>
                </a:solidFill>
              </a:rPr>
              <a:t>Ellen.txt</a:t>
            </a:r>
            <a:endParaRPr lang="en-US" dirty="0">
              <a:solidFill>
                <a:srgbClr val="00FCFF"/>
              </a:solidFill>
            </a:endParaRPr>
          </a:p>
        </p:txBody>
      </p:sp>
      <p:sp>
        <p:nvSpPr>
          <p:cNvPr id="8" name="Content Placeholder 2">
            <a:extLst>
              <a:ext uri="{FF2B5EF4-FFF2-40B4-BE49-F238E27FC236}">
                <a16:creationId xmlns:a16="http://schemas.microsoft.com/office/drawing/2014/main" id="{A70300B1-3E9C-B944-87E8-E0FC942C97F6}"/>
              </a:ext>
            </a:extLst>
          </p:cNvPr>
          <p:cNvSpPr txBox="1">
            <a:spLocks/>
          </p:cNvSpPr>
          <p:nvPr/>
        </p:nvSpPr>
        <p:spPr>
          <a:xfrm>
            <a:off x="6953692" y="2636875"/>
            <a:ext cx="1903139" cy="389151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sz="2100" b="1" dirty="0">
                <a:solidFill>
                  <a:srgbClr val="032E60"/>
                </a:solidFill>
              </a:rPr>
              <a:t>origin/master</a:t>
            </a:r>
          </a:p>
          <a:p>
            <a:pPr marL="0" indent="0" algn="ctr">
              <a:spcBef>
                <a:spcPts val="0"/>
              </a:spcBef>
              <a:buNone/>
            </a:pPr>
            <a:r>
              <a:rPr lang="en-US" dirty="0" err="1">
                <a:solidFill>
                  <a:srgbClr val="032E60"/>
                </a:solidFill>
              </a:rPr>
              <a:t>Ellen.txt</a:t>
            </a:r>
            <a:endParaRPr lang="en-US" dirty="0">
              <a:solidFill>
                <a:srgbClr val="032E60"/>
              </a:solidFill>
            </a:endParaRPr>
          </a:p>
        </p:txBody>
      </p:sp>
      <p:sp>
        <p:nvSpPr>
          <p:cNvPr id="9" name="Content Placeholder 2">
            <a:extLst>
              <a:ext uri="{FF2B5EF4-FFF2-40B4-BE49-F238E27FC236}">
                <a16:creationId xmlns:a16="http://schemas.microsoft.com/office/drawing/2014/main" id="{577A82F3-5DF7-C34C-8FDE-E0FB814C405C}"/>
              </a:ext>
            </a:extLst>
          </p:cNvPr>
          <p:cNvSpPr txBox="1">
            <a:spLocks/>
          </p:cNvSpPr>
          <p:nvPr/>
        </p:nvSpPr>
        <p:spPr>
          <a:xfrm>
            <a:off x="2509284" y="1570574"/>
            <a:ext cx="1701210" cy="113009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3200" i="1" dirty="0">
                <a:solidFill>
                  <a:schemeClr val="bg1"/>
                </a:solidFill>
              </a:rPr>
              <a:t>Index/</a:t>
            </a:r>
          </a:p>
          <a:p>
            <a:pPr marL="0" indent="0">
              <a:lnSpc>
                <a:spcPct val="100000"/>
              </a:lnSpc>
              <a:spcBef>
                <a:spcPts val="0"/>
              </a:spcBef>
              <a:buFont typeface="Wingdings" pitchFamily="2" charset="2"/>
              <a:buNone/>
            </a:pPr>
            <a:r>
              <a:rPr lang="en-US" sz="3200" i="1" dirty="0">
                <a:solidFill>
                  <a:schemeClr val="bg1"/>
                </a:solidFill>
              </a:rPr>
              <a:t>Stage</a:t>
            </a:r>
            <a:r>
              <a:rPr lang="en-US" dirty="0">
                <a:solidFill>
                  <a:schemeClr val="bg1"/>
                </a:solidFill>
              </a:rPr>
              <a:t> </a:t>
            </a:r>
          </a:p>
        </p:txBody>
      </p:sp>
      <p:sp>
        <p:nvSpPr>
          <p:cNvPr id="11" name="Content Placeholder 2">
            <a:extLst>
              <a:ext uri="{FF2B5EF4-FFF2-40B4-BE49-F238E27FC236}">
                <a16:creationId xmlns:a16="http://schemas.microsoft.com/office/drawing/2014/main" id="{183680EC-BB1B-B648-ADC1-F2FB8839B88A}"/>
              </a:ext>
            </a:extLst>
          </p:cNvPr>
          <p:cNvSpPr txBox="1">
            <a:spLocks/>
          </p:cNvSpPr>
          <p:nvPr/>
        </p:nvSpPr>
        <p:spPr>
          <a:xfrm>
            <a:off x="4759935" y="1571009"/>
            <a:ext cx="1725925" cy="1129661"/>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3200" i="1" dirty="0">
                <a:solidFill>
                  <a:schemeClr val="bg1"/>
                </a:solidFill>
              </a:rPr>
              <a:t>Local Repo</a:t>
            </a:r>
            <a:endParaRPr lang="en-US" sz="2400" i="1" dirty="0">
              <a:solidFill>
                <a:schemeClr val="bg1"/>
              </a:solidFill>
            </a:endParaRPr>
          </a:p>
        </p:txBody>
      </p:sp>
      <p:sp>
        <p:nvSpPr>
          <p:cNvPr id="23" name="Content Placeholder 2">
            <a:extLst>
              <a:ext uri="{FF2B5EF4-FFF2-40B4-BE49-F238E27FC236}">
                <a16:creationId xmlns:a16="http://schemas.microsoft.com/office/drawing/2014/main" id="{1231C71F-8D1E-8743-93F4-B48001F79F66}"/>
              </a:ext>
            </a:extLst>
          </p:cNvPr>
          <p:cNvSpPr txBox="1">
            <a:spLocks/>
          </p:cNvSpPr>
          <p:nvPr/>
        </p:nvSpPr>
        <p:spPr>
          <a:xfrm>
            <a:off x="199406" y="1644948"/>
            <a:ext cx="1863310" cy="1022683"/>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Wingdings" pitchFamily="2" charset="2"/>
              <a:buNone/>
            </a:pPr>
            <a:r>
              <a:rPr lang="en-US" sz="3200" i="1" dirty="0">
                <a:solidFill>
                  <a:schemeClr val="bg1"/>
                </a:solidFill>
              </a:rPr>
              <a:t>Working Tree</a:t>
            </a:r>
          </a:p>
        </p:txBody>
      </p:sp>
      <p:sp>
        <p:nvSpPr>
          <p:cNvPr id="24" name="Content Placeholder 2">
            <a:extLst>
              <a:ext uri="{FF2B5EF4-FFF2-40B4-BE49-F238E27FC236}">
                <a16:creationId xmlns:a16="http://schemas.microsoft.com/office/drawing/2014/main" id="{6C413845-2C7B-C848-BAA2-D939013427E1}"/>
              </a:ext>
            </a:extLst>
          </p:cNvPr>
          <p:cNvSpPr txBox="1">
            <a:spLocks/>
          </p:cNvSpPr>
          <p:nvPr/>
        </p:nvSpPr>
        <p:spPr>
          <a:xfrm>
            <a:off x="7021186" y="1697535"/>
            <a:ext cx="2122814" cy="882316"/>
          </a:xfrm>
          <a:prstGeom prst="rect">
            <a:avLst/>
          </a:prstGeom>
        </p:spPr>
        <p:txBody>
          <a:bodyPr vert="horz" lIns="91440" tIns="45720" rIns="91440" bIns="45720" rtlCol="0" anchor="ctr">
            <a:normAutofit fontScale="92500" lnSpcReduction="10000"/>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itchFamily="2" charset="2"/>
              <a:buNone/>
            </a:pPr>
            <a:r>
              <a:rPr lang="en-US" sz="3300" i="1" dirty="0">
                <a:solidFill>
                  <a:srgbClr val="032E60"/>
                </a:solidFill>
              </a:rPr>
              <a:t>Remote Repo</a:t>
            </a:r>
            <a:endParaRPr lang="en-US" sz="2400" i="1" dirty="0">
              <a:solidFill>
                <a:srgbClr val="032E60"/>
              </a:solidFill>
            </a:endParaRPr>
          </a:p>
        </p:txBody>
      </p:sp>
      <p:sp>
        <p:nvSpPr>
          <p:cNvPr id="14" name="Content Placeholder 2">
            <a:extLst>
              <a:ext uri="{FF2B5EF4-FFF2-40B4-BE49-F238E27FC236}">
                <a16:creationId xmlns:a16="http://schemas.microsoft.com/office/drawing/2014/main" id="{6CA97F05-0647-BA43-BBDA-3B973CDDDB03}"/>
              </a:ext>
            </a:extLst>
          </p:cNvPr>
          <p:cNvSpPr txBox="1">
            <a:spLocks/>
          </p:cNvSpPr>
          <p:nvPr/>
        </p:nvSpPr>
        <p:spPr>
          <a:xfrm>
            <a:off x="2555358" y="2682949"/>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endParaRPr lang="en-US" dirty="0">
              <a:solidFill>
                <a:schemeClr val="bg1"/>
              </a:solidFill>
            </a:endParaRPr>
          </a:p>
        </p:txBody>
      </p:sp>
      <p:sp>
        <p:nvSpPr>
          <p:cNvPr id="15" name="Content Placeholder 2">
            <a:extLst>
              <a:ext uri="{FF2B5EF4-FFF2-40B4-BE49-F238E27FC236}">
                <a16:creationId xmlns:a16="http://schemas.microsoft.com/office/drawing/2014/main" id="{3DC05566-F050-3F4D-806B-6C8B646BE353}"/>
              </a:ext>
            </a:extLst>
          </p:cNvPr>
          <p:cNvSpPr txBox="1">
            <a:spLocks/>
          </p:cNvSpPr>
          <p:nvPr/>
        </p:nvSpPr>
        <p:spPr>
          <a:xfrm>
            <a:off x="2555358" y="2661684"/>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endParaRPr lang="en-US" i="1" dirty="0">
              <a:solidFill>
                <a:schemeClr val="bg1"/>
              </a:solidFill>
            </a:endParaRPr>
          </a:p>
        </p:txBody>
      </p:sp>
      <p:sp>
        <p:nvSpPr>
          <p:cNvPr id="17" name="Content Placeholder 2">
            <a:extLst>
              <a:ext uri="{FF2B5EF4-FFF2-40B4-BE49-F238E27FC236}">
                <a16:creationId xmlns:a16="http://schemas.microsoft.com/office/drawing/2014/main" id="{2D185412-BA02-914E-A10F-605FBC877376}"/>
              </a:ext>
            </a:extLst>
          </p:cNvPr>
          <p:cNvSpPr txBox="1">
            <a:spLocks/>
          </p:cNvSpPr>
          <p:nvPr/>
        </p:nvSpPr>
        <p:spPr>
          <a:xfrm>
            <a:off x="4745664" y="2619152"/>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r>
              <a:rPr lang="en-US" b="1" dirty="0">
                <a:solidFill>
                  <a:schemeClr val="bg1"/>
                </a:solidFill>
              </a:rPr>
              <a:t>master</a:t>
            </a:r>
          </a:p>
          <a:p>
            <a:pPr marL="0" indent="0" algn="ctr">
              <a:spcBef>
                <a:spcPts val="0"/>
              </a:spcBef>
              <a:buFont typeface="Wingdings" pitchFamily="2" charset="2"/>
              <a:buNone/>
            </a:pPr>
            <a:r>
              <a:rPr lang="en-US" dirty="0" err="1">
                <a:solidFill>
                  <a:schemeClr val="bg1"/>
                </a:solidFill>
              </a:rPr>
              <a:t>Ellen.txt</a:t>
            </a:r>
            <a:endParaRPr lang="en-US" dirty="0">
              <a:solidFill>
                <a:schemeClr val="bg1"/>
              </a:solidFill>
            </a:endParaRPr>
          </a:p>
          <a:p>
            <a:pPr marL="0" indent="0" algn="ctr">
              <a:spcBef>
                <a:spcPts val="0"/>
              </a:spcBef>
              <a:buFont typeface="Wingdings" pitchFamily="2" charset="2"/>
              <a:buNone/>
            </a:pPr>
            <a:endParaRPr lang="en-US" dirty="0">
              <a:solidFill>
                <a:schemeClr val="bg1"/>
              </a:solidFill>
            </a:endParaRPr>
          </a:p>
          <a:p>
            <a:pPr marL="0" indent="0" algn="ctr">
              <a:spcBef>
                <a:spcPts val="0"/>
              </a:spcBef>
              <a:buFont typeface="Wingdings" pitchFamily="2" charset="2"/>
              <a:buNone/>
            </a:pPr>
            <a:r>
              <a:rPr lang="en-US" b="1" dirty="0">
                <a:solidFill>
                  <a:schemeClr val="bg1"/>
                </a:solidFill>
              </a:rPr>
              <a:t>branch1</a:t>
            </a:r>
            <a:endParaRPr lang="en-US" dirty="0">
              <a:solidFill>
                <a:schemeClr val="bg1"/>
              </a:solidFill>
            </a:endParaRPr>
          </a:p>
          <a:p>
            <a:pPr marL="0" indent="0" algn="ctr">
              <a:spcBef>
                <a:spcPts val="0"/>
              </a:spcBef>
              <a:buFont typeface="Wingdings" pitchFamily="2" charset="2"/>
              <a:buNone/>
            </a:pPr>
            <a:r>
              <a:rPr lang="en-US" dirty="0" err="1">
                <a:solidFill>
                  <a:srgbClr val="FF0000"/>
                </a:solidFill>
              </a:rPr>
              <a:t>Ellen.txt</a:t>
            </a:r>
            <a:endParaRPr lang="en-US" dirty="0">
              <a:solidFill>
                <a:srgbClr val="FF0000"/>
              </a:solidFill>
            </a:endParaRPr>
          </a:p>
          <a:p>
            <a:pPr marL="0" indent="0" algn="ctr">
              <a:spcBef>
                <a:spcPts val="0"/>
              </a:spcBef>
              <a:buFont typeface="Wingdings" pitchFamily="2" charset="2"/>
              <a:buNone/>
            </a:pPr>
            <a:endParaRPr lang="en-US" dirty="0">
              <a:solidFill>
                <a:schemeClr val="bg1"/>
              </a:solidFill>
            </a:endParaRPr>
          </a:p>
          <a:p>
            <a:pPr marL="0" indent="0" algn="ctr">
              <a:spcBef>
                <a:spcPts val="0"/>
              </a:spcBef>
              <a:buFont typeface="Wingdings" pitchFamily="2" charset="2"/>
              <a:buNone/>
            </a:pPr>
            <a:r>
              <a:rPr lang="en-US" b="1" dirty="0">
                <a:solidFill>
                  <a:srgbClr val="00FF73"/>
                </a:solidFill>
              </a:rPr>
              <a:t>branch2</a:t>
            </a:r>
            <a:endParaRPr lang="en-US" dirty="0">
              <a:solidFill>
                <a:srgbClr val="00FF73"/>
              </a:solidFill>
            </a:endParaRPr>
          </a:p>
          <a:p>
            <a:pPr marL="0" indent="0" algn="ctr">
              <a:spcBef>
                <a:spcPts val="0"/>
              </a:spcBef>
              <a:buFont typeface="Wingdings" pitchFamily="2" charset="2"/>
              <a:buNone/>
            </a:pPr>
            <a:r>
              <a:rPr lang="en-US" dirty="0" err="1">
                <a:solidFill>
                  <a:srgbClr val="00FCFF"/>
                </a:solidFill>
              </a:rPr>
              <a:t>Ellen.txt</a:t>
            </a:r>
            <a:endParaRPr lang="en-US" dirty="0">
              <a:solidFill>
                <a:srgbClr val="00FCFF"/>
              </a:solidFill>
            </a:endParaRPr>
          </a:p>
        </p:txBody>
      </p:sp>
      <p:sp>
        <p:nvSpPr>
          <p:cNvPr id="16" name="Content Placeholder 2">
            <a:extLst>
              <a:ext uri="{FF2B5EF4-FFF2-40B4-BE49-F238E27FC236}">
                <a16:creationId xmlns:a16="http://schemas.microsoft.com/office/drawing/2014/main" id="{C271E0EC-AC30-744A-9F31-366092F4EEF8}"/>
              </a:ext>
            </a:extLst>
          </p:cNvPr>
          <p:cNvSpPr txBox="1">
            <a:spLocks/>
          </p:cNvSpPr>
          <p:nvPr/>
        </p:nvSpPr>
        <p:spPr>
          <a:xfrm>
            <a:off x="2534093" y="2661683"/>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endParaRPr lang="en-US" dirty="0">
              <a:solidFill>
                <a:schemeClr val="bg1"/>
              </a:solidFill>
            </a:endParaRPr>
          </a:p>
          <a:p>
            <a:pPr marL="0" indent="0" algn="ctr">
              <a:spcBef>
                <a:spcPts val="0"/>
              </a:spcBef>
              <a:buFont typeface="Wingdings" pitchFamily="2" charset="2"/>
              <a:buNone/>
            </a:pPr>
            <a:endParaRPr lang="en-US" dirty="0">
              <a:solidFill>
                <a:schemeClr val="bg1"/>
              </a:solidFill>
            </a:endParaRPr>
          </a:p>
          <a:p>
            <a:pPr marL="0" indent="0" algn="ctr">
              <a:spcBef>
                <a:spcPts val="0"/>
              </a:spcBef>
              <a:buFont typeface="Wingdings" pitchFamily="2" charset="2"/>
              <a:buNone/>
            </a:pPr>
            <a:endParaRPr lang="en-US" dirty="0">
              <a:solidFill>
                <a:schemeClr val="bg1"/>
              </a:solidFill>
            </a:endParaRPr>
          </a:p>
          <a:p>
            <a:pPr marL="0" indent="0" algn="ctr">
              <a:spcBef>
                <a:spcPts val="0"/>
              </a:spcBef>
              <a:buFont typeface="Wingdings" pitchFamily="2" charset="2"/>
              <a:buNone/>
            </a:pPr>
            <a:r>
              <a:rPr lang="en-US" b="1" dirty="0">
                <a:solidFill>
                  <a:schemeClr val="bg1"/>
                </a:solidFill>
              </a:rPr>
              <a:t>branch1</a:t>
            </a:r>
            <a:endParaRPr lang="en-US" dirty="0">
              <a:solidFill>
                <a:schemeClr val="bg1"/>
              </a:solidFill>
            </a:endParaRPr>
          </a:p>
          <a:p>
            <a:pPr marL="0" indent="0" algn="ctr">
              <a:spcBef>
                <a:spcPts val="0"/>
              </a:spcBef>
              <a:buFont typeface="Wingdings" pitchFamily="2" charset="2"/>
              <a:buNone/>
            </a:pPr>
            <a:r>
              <a:rPr lang="en-US" dirty="0" err="1">
                <a:solidFill>
                  <a:srgbClr val="FF0000"/>
                </a:solidFill>
              </a:rPr>
              <a:t>Ellen.txt</a:t>
            </a:r>
            <a:endParaRPr lang="en-US" dirty="0">
              <a:solidFill>
                <a:srgbClr val="FF0000"/>
              </a:solidFill>
            </a:endParaRPr>
          </a:p>
          <a:p>
            <a:pPr marL="0" indent="0" algn="ctr">
              <a:spcBef>
                <a:spcPts val="0"/>
              </a:spcBef>
              <a:buFont typeface="Wingdings" pitchFamily="2" charset="2"/>
              <a:buNone/>
            </a:pPr>
            <a:endParaRPr lang="en-US" dirty="0">
              <a:solidFill>
                <a:schemeClr val="bg1"/>
              </a:solidFill>
            </a:endParaRPr>
          </a:p>
          <a:p>
            <a:pPr marL="0" indent="0" algn="ctr">
              <a:spcBef>
                <a:spcPts val="0"/>
              </a:spcBef>
              <a:buFont typeface="Wingdings" pitchFamily="2" charset="2"/>
              <a:buNone/>
            </a:pPr>
            <a:r>
              <a:rPr lang="en-US" b="1" dirty="0">
                <a:solidFill>
                  <a:srgbClr val="00FF73"/>
                </a:solidFill>
              </a:rPr>
              <a:t>branch2</a:t>
            </a:r>
          </a:p>
          <a:p>
            <a:pPr marL="0" indent="0" algn="ctr">
              <a:spcBef>
                <a:spcPts val="0"/>
              </a:spcBef>
              <a:buFont typeface="Wingdings" pitchFamily="2" charset="2"/>
              <a:buNone/>
            </a:pPr>
            <a:r>
              <a:rPr lang="en-US" dirty="0" err="1">
                <a:solidFill>
                  <a:srgbClr val="00FCFF"/>
                </a:solidFill>
              </a:rPr>
              <a:t>Ellen.txt</a:t>
            </a:r>
            <a:endParaRPr lang="en-US" dirty="0">
              <a:solidFill>
                <a:srgbClr val="00FCFF"/>
              </a:solidFill>
            </a:endParaRPr>
          </a:p>
        </p:txBody>
      </p:sp>
    </p:spTree>
    <p:extLst>
      <p:ext uri="{BB962C8B-B14F-4D97-AF65-F5344CB8AC3E}">
        <p14:creationId xmlns:p14="http://schemas.microsoft.com/office/powerpoint/2010/main" val="19117354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03DBB-6E3E-E94C-87FC-507A044890F1}"/>
              </a:ext>
            </a:extLst>
          </p:cNvPr>
          <p:cNvSpPr>
            <a:spLocks noGrp="1"/>
          </p:cNvSpPr>
          <p:nvPr>
            <p:ph type="title"/>
          </p:nvPr>
        </p:nvSpPr>
        <p:spPr/>
        <p:txBody>
          <a:bodyPr/>
          <a:lstStyle/>
          <a:p>
            <a:r>
              <a:rPr lang="en-US" dirty="0"/>
              <a:t>Branching</a:t>
            </a:r>
          </a:p>
        </p:txBody>
      </p:sp>
      <p:sp>
        <p:nvSpPr>
          <p:cNvPr id="3" name="Content Placeholder 2">
            <a:extLst>
              <a:ext uri="{FF2B5EF4-FFF2-40B4-BE49-F238E27FC236}">
                <a16:creationId xmlns:a16="http://schemas.microsoft.com/office/drawing/2014/main" id="{B7EB30F1-4892-4646-9F5F-03D5547A410E}"/>
              </a:ext>
            </a:extLst>
          </p:cNvPr>
          <p:cNvSpPr>
            <a:spLocks noGrp="1"/>
          </p:cNvSpPr>
          <p:nvPr>
            <p:ph idx="1"/>
          </p:nvPr>
        </p:nvSpPr>
        <p:spPr>
          <a:xfrm>
            <a:off x="201880" y="1306284"/>
            <a:ext cx="8762826" cy="5399315"/>
          </a:xfrm>
        </p:spPr>
        <p:txBody>
          <a:bodyPr>
            <a:normAutofit/>
          </a:bodyPr>
          <a:lstStyle/>
          <a:p>
            <a:r>
              <a:rPr lang="en-US" dirty="0"/>
              <a:t>See what branches you have and which one the HEAD is on by doing </a:t>
            </a:r>
            <a:r>
              <a:rPr lang="en-US" sz="2600" dirty="0">
                <a:latin typeface="Courier New" panose="02070309020205020404" pitchFamily="49" charset="0"/>
                <a:cs typeface="Courier New" panose="02070309020205020404" pitchFamily="49" charset="0"/>
              </a:rPr>
              <a:t>git branch [-v |-a | -r]</a:t>
            </a:r>
          </a:p>
          <a:p>
            <a:r>
              <a:rPr lang="en-US" dirty="0"/>
              <a:t>Create a branch by doing</a:t>
            </a:r>
          </a:p>
          <a:p>
            <a:pPr marL="0" indent="0">
              <a:spcBef>
                <a:spcPts val="0"/>
              </a:spcBef>
              <a:buNone/>
            </a:pPr>
            <a:r>
              <a:rPr lang="en-US" dirty="0"/>
              <a:t>	</a:t>
            </a:r>
            <a:r>
              <a:rPr lang="en-US" dirty="0">
                <a:latin typeface="Courier New" panose="02070309020205020404" pitchFamily="49" charset="0"/>
                <a:cs typeface="Courier New" panose="02070309020205020404" pitchFamily="49" charset="0"/>
              </a:rPr>
              <a:t>git branch &lt;branch&gt;</a:t>
            </a:r>
          </a:p>
          <a:p>
            <a:pPr>
              <a:spcBef>
                <a:spcPts val="0"/>
              </a:spcBef>
            </a:pPr>
            <a:r>
              <a:rPr lang="en-US" dirty="0">
                <a:cs typeface="Courier New" panose="02070309020205020404" pitchFamily="49" charset="0"/>
              </a:rPr>
              <a:t>Move to a branch by doing </a:t>
            </a:r>
          </a:p>
          <a:p>
            <a:pPr marL="0" indent="0">
              <a:spcBef>
                <a:spcPts val="0"/>
              </a:spcBef>
              <a:buNone/>
            </a:pPr>
            <a:r>
              <a:rPr lang="en-US" dirty="0">
                <a:latin typeface="Courier New" panose="02070309020205020404" pitchFamily="49" charset="0"/>
                <a:cs typeface="Courier New" panose="02070309020205020404" pitchFamily="49" charset="0"/>
              </a:rPr>
              <a:t>	git checkout &lt;branch&gt;</a:t>
            </a:r>
          </a:p>
          <a:p>
            <a:pPr>
              <a:spcBef>
                <a:spcPts val="0"/>
              </a:spcBef>
            </a:pPr>
            <a:r>
              <a:rPr lang="en-US" dirty="0">
                <a:cs typeface="Courier New" panose="02070309020205020404" pitchFamily="49" charset="0"/>
              </a:rPr>
              <a:t>Once you are a branch, you can do commits that will only affect that branch</a:t>
            </a:r>
          </a:p>
          <a:p>
            <a:pPr>
              <a:spcBef>
                <a:spcPts val="0"/>
              </a:spcBef>
            </a:pPr>
            <a:r>
              <a:rPr lang="en-US" dirty="0">
                <a:cs typeface="Courier New" panose="02070309020205020404" pitchFamily="49" charset="0"/>
              </a:rPr>
              <a:t>A useful command for seeing the branches and the commits on them is </a:t>
            </a:r>
          </a:p>
          <a:p>
            <a:pPr marL="0" indent="0">
              <a:spcBef>
                <a:spcPts val="0"/>
              </a:spcBef>
              <a:buNone/>
            </a:pPr>
            <a:r>
              <a:rPr lang="en-US" sz="2200" dirty="0">
                <a:latin typeface="Courier New" panose="02070309020205020404" pitchFamily="49" charset="0"/>
                <a:cs typeface="Courier New" panose="02070309020205020404" pitchFamily="49" charset="0"/>
              </a:rPr>
              <a:t>	git log --all --decorate --</a:t>
            </a:r>
            <a:r>
              <a:rPr lang="en-US" sz="2200" dirty="0" err="1">
                <a:latin typeface="Courier New" panose="02070309020205020404" pitchFamily="49" charset="0"/>
                <a:cs typeface="Courier New" panose="02070309020205020404" pitchFamily="49" charset="0"/>
              </a:rPr>
              <a:t>oneline</a:t>
            </a:r>
            <a:r>
              <a:rPr lang="en-US" sz="2200" dirty="0">
                <a:latin typeface="Courier New" panose="02070309020205020404" pitchFamily="49" charset="0"/>
                <a:cs typeface="Courier New" panose="02070309020205020404" pitchFamily="49" charset="0"/>
              </a:rPr>
              <a:t> --graph</a:t>
            </a:r>
          </a:p>
        </p:txBody>
      </p:sp>
    </p:spTree>
    <p:extLst>
      <p:ext uri="{BB962C8B-B14F-4D97-AF65-F5344CB8AC3E}">
        <p14:creationId xmlns:p14="http://schemas.microsoft.com/office/powerpoint/2010/main" val="5354666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D04C2-1028-1244-BE4A-3503DB75467A}"/>
              </a:ext>
            </a:extLst>
          </p:cNvPr>
          <p:cNvSpPr>
            <a:spLocks noGrp="1"/>
          </p:cNvSpPr>
          <p:nvPr>
            <p:ph type="title"/>
          </p:nvPr>
        </p:nvSpPr>
        <p:spPr/>
        <p:txBody>
          <a:bodyPr/>
          <a:lstStyle/>
          <a:p>
            <a:r>
              <a:rPr lang="en-US" dirty="0"/>
              <a:t>Merging branches</a:t>
            </a:r>
          </a:p>
        </p:txBody>
      </p:sp>
      <p:sp>
        <p:nvSpPr>
          <p:cNvPr id="3" name="Content Placeholder 2">
            <a:extLst>
              <a:ext uri="{FF2B5EF4-FFF2-40B4-BE49-F238E27FC236}">
                <a16:creationId xmlns:a16="http://schemas.microsoft.com/office/drawing/2014/main" id="{1B648139-2E31-B643-8663-A04F044A416A}"/>
              </a:ext>
            </a:extLst>
          </p:cNvPr>
          <p:cNvSpPr>
            <a:spLocks noGrp="1"/>
          </p:cNvSpPr>
          <p:nvPr>
            <p:ph idx="1"/>
          </p:nvPr>
        </p:nvSpPr>
        <p:spPr>
          <a:xfrm>
            <a:off x="358588" y="1389413"/>
            <a:ext cx="8534400" cy="5298258"/>
          </a:xfrm>
        </p:spPr>
        <p:txBody>
          <a:bodyPr>
            <a:normAutofit/>
          </a:bodyPr>
          <a:lstStyle/>
          <a:p>
            <a:r>
              <a:rPr lang="en-US" dirty="0"/>
              <a:t>To do a fast-forward merge, move to the branch you would like to add the commits of another branch to and do </a:t>
            </a:r>
            <a:r>
              <a:rPr lang="en-US" dirty="0">
                <a:latin typeface="Courier New" panose="02070309020205020404" pitchFamily="49" charset="0"/>
                <a:cs typeface="Courier New" panose="02070309020205020404" pitchFamily="49" charset="0"/>
              </a:rPr>
              <a:t>git merge &lt;branch&gt;</a:t>
            </a:r>
          </a:p>
          <a:p>
            <a:pPr lvl="1"/>
            <a:r>
              <a:rPr lang="en-US" dirty="0"/>
              <a:t>As long as there is a direct connection between the two branches, this merge should be a fast-forward</a:t>
            </a:r>
          </a:p>
        </p:txBody>
      </p:sp>
    </p:spTree>
    <p:extLst>
      <p:ext uri="{BB962C8B-B14F-4D97-AF65-F5344CB8AC3E}">
        <p14:creationId xmlns:p14="http://schemas.microsoft.com/office/powerpoint/2010/main" val="2072155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A5C38-3B27-4345-A430-943C4D16C275}"/>
              </a:ext>
            </a:extLst>
          </p:cNvPr>
          <p:cNvSpPr>
            <a:spLocks noGrp="1"/>
          </p:cNvSpPr>
          <p:nvPr>
            <p:ph type="title"/>
          </p:nvPr>
        </p:nvSpPr>
        <p:spPr>
          <a:xfrm>
            <a:off x="129887" y="314917"/>
            <a:ext cx="7886700" cy="1325563"/>
          </a:xfrm>
        </p:spPr>
        <p:txBody>
          <a:bodyPr/>
          <a:lstStyle/>
          <a:p>
            <a:r>
              <a:rPr lang="en-US" dirty="0"/>
              <a:t>Starting steps with git</a:t>
            </a:r>
          </a:p>
        </p:txBody>
      </p:sp>
      <p:sp>
        <p:nvSpPr>
          <p:cNvPr id="3" name="Content Placeholder 2">
            <a:extLst>
              <a:ext uri="{FF2B5EF4-FFF2-40B4-BE49-F238E27FC236}">
                <a16:creationId xmlns:a16="http://schemas.microsoft.com/office/drawing/2014/main" id="{0CBF3E3A-FB72-3144-B866-CB99C1B7DBAC}"/>
              </a:ext>
            </a:extLst>
          </p:cNvPr>
          <p:cNvSpPr>
            <a:spLocks noGrp="1"/>
          </p:cNvSpPr>
          <p:nvPr>
            <p:ph idx="1"/>
          </p:nvPr>
        </p:nvSpPr>
        <p:spPr>
          <a:xfrm>
            <a:off x="245022" y="1493585"/>
            <a:ext cx="8736931" cy="5162396"/>
          </a:xfrm>
        </p:spPr>
        <p:txBody>
          <a:bodyPr/>
          <a:lstStyle/>
          <a:p>
            <a:pPr fontAlgn="base"/>
            <a:r>
              <a:rPr lang="en-US" dirty="0"/>
              <a:t>Make sure your file viewer is what you want (default is VI). If you’ve set up a specific $VISUAL or $EDITOR in bash, git should use that one but if you want to set it in git, you can use  </a:t>
            </a:r>
          </a:p>
          <a:p>
            <a:pPr marL="571500" indent="0" fontAlgn="base">
              <a:buNone/>
            </a:pPr>
            <a:r>
              <a:rPr lang="en-US" sz="2400" dirty="0">
                <a:latin typeface="Courier New" panose="02070309020205020404" pitchFamily="49" charset="0"/>
                <a:cs typeface="Courier New" panose="02070309020205020404" pitchFamily="49" charset="0"/>
              </a:rPr>
              <a:t>git config --global </a:t>
            </a:r>
            <a:r>
              <a:rPr lang="en-US" sz="2400" dirty="0" err="1">
                <a:latin typeface="Courier New" panose="02070309020205020404" pitchFamily="49" charset="0"/>
                <a:cs typeface="Courier New" panose="02070309020205020404" pitchFamily="49" charset="0"/>
              </a:rPr>
              <a:t>core.editor</a:t>
            </a:r>
            <a:r>
              <a:rPr lang="en-US" sz="2400" dirty="0">
                <a:latin typeface="Courier New" panose="02070309020205020404" pitchFamily="49" charset="0"/>
                <a:cs typeface="Courier New" panose="02070309020205020404" pitchFamily="49" charset="0"/>
              </a:rPr>
              <a:t> &lt;editor&gt;</a:t>
            </a:r>
          </a:p>
          <a:p>
            <a:pPr fontAlgn="base"/>
            <a:r>
              <a:rPr lang="en-US" dirty="0"/>
              <a:t>Set up your username: </a:t>
            </a:r>
          </a:p>
          <a:p>
            <a:pPr marL="571500" indent="0" fontAlgn="base">
              <a:buNone/>
            </a:pPr>
            <a:r>
              <a:rPr lang="en-US" sz="2400" dirty="0">
                <a:latin typeface="Courier New" panose="02070309020205020404" pitchFamily="49" charset="0"/>
                <a:cs typeface="Courier New" panose="02070309020205020404" pitchFamily="49" charset="0"/>
              </a:rPr>
              <a:t>git config --global </a:t>
            </a:r>
            <a:r>
              <a:rPr lang="en-US" sz="2400" dirty="0" err="1">
                <a:latin typeface="Courier New" panose="02070309020205020404" pitchFamily="49" charset="0"/>
                <a:cs typeface="Courier New" panose="02070309020205020404" pitchFamily="49" charset="0"/>
              </a:rPr>
              <a:t>user.name</a:t>
            </a:r>
            <a:r>
              <a:rPr lang="en-US" sz="2400" dirty="0">
                <a:latin typeface="Courier New" panose="02070309020205020404" pitchFamily="49" charset="0"/>
                <a:cs typeface="Courier New" panose="02070309020205020404" pitchFamily="49" charset="0"/>
              </a:rPr>
              <a:t> ‘&lt;name&gt;’</a:t>
            </a:r>
          </a:p>
          <a:p>
            <a:r>
              <a:rPr lang="en-US" dirty="0"/>
              <a:t>Set up your email: </a:t>
            </a:r>
          </a:p>
          <a:p>
            <a:pPr marL="571500" indent="0">
              <a:buNone/>
            </a:pPr>
            <a:r>
              <a:rPr lang="en-US" sz="2400" dirty="0">
                <a:latin typeface="Courier New" panose="02070309020205020404" pitchFamily="49" charset="0"/>
                <a:cs typeface="Courier New" panose="02070309020205020404" pitchFamily="49" charset="0"/>
              </a:rPr>
              <a:t>git config --global </a:t>
            </a:r>
            <a:r>
              <a:rPr lang="en-US" sz="2400" dirty="0" err="1">
                <a:latin typeface="Courier New" panose="02070309020205020404" pitchFamily="49" charset="0"/>
                <a:cs typeface="Courier New" panose="02070309020205020404" pitchFamily="49" charset="0"/>
              </a:rPr>
              <a:t>user.email</a:t>
            </a:r>
            <a:r>
              <a:rPr lang="en-US" sz="2400" dirty="0">
                <a:latin typeface="Courier New" panose="02070309020205020404" pitchFamily="49" charset="0"/>
                <a:cs typeface="Courier New" panose="02070309020205020404" pitchFamily="49" charset="0"/>
              </a:rPr>
              <a:t> ‘&lt;email&gt;’</a:t>
            </a:r>
            <a:endParaRPr lang="en-US" sz="2400" dirty="0">
              <a:cs typeface="Courier New" panose="02070309020205020404" pitchFamily="49" charset="0"/>
            </a:endParaRPr>
          </a:p>
          <a:p>
            <a:pPr marL="352425" indent="-352425"/>
            <a:r>
              <a:rPr lang="en-US" dirty="0">
                <a:cs typeface="Courier New" panose="02070309020205020404" pitchFamily="49" charset="0"/>
              </a:rPr>
              <a:t>Set up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gitignore</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file</a:t>
            </a:r>
          </a:p>
        </p:txBody>
      </p:sp>
    </p:spTree>
    <p:extLst>
      <p:ext uri="{BB962C8B-B14F-4D97-AF65-F5344CB8AC3E}">
        <p14:creationId xmlns:p14="http://schemas.microsoft.com/office/powerpoint/2010/main" val="3127668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F2F48-0F72-7143-96A9-84567C05B812}"/>
              </a:ext>
            </a:extLst>
          </p:cNvPr>
          <p:cNvSpPr>
            <a:spLocks noGrp="1"/>
          </p:cNvSpPr>
          <p:nvPr>
            <p:ph type="title"/>
          </p:nvPr>
        </p:nvSpPr>
        <p:spPr>
          <a:xfrm>
            <a:off x="84221" y="221527"/>
            <a:ext cx="7886700" cy="1325563"/>
          </a:xfrm>
        </p:spPr>
        <p:txBody>
          <a:bodyPr>
            <a:normAutofit/>
          </a:bodyPr>
          <a:lstStyle/>
          <a:p>
            <a:r>
              <a:rPr lang="en-US" dirty="0"/>
              <a:t>Current State</a:t>
            </a:r>
          </a:p>
        </p:txBody>
      </p:sp>
      <p:sp>
        <p:nvSpPr>
          <p:cNvPr id="4" name="Rectangle 3">
            <a:extLst>
              <a:ext uri="{FF2B5EF4-FFF2-40B4-BE49-F238E27FC236}">
                <a16:creationId xmlns:a16="http://schemas.microsoft.com/office/drawing/2014/main" id="{106866F6-174E-B746-AB10-A91F05F89681}"/>
              </a:ext>
            </a:extLst>
          </p:cNvPr>
          <p:cNvSpPr/>
          <p:nvPr/>
        </p:nvSpPr>
        <p:spPr>
          <a:xfrm>
            <a:off x="189649" y="1594884"/>
            <a:ext cx="1937713" cy="4869711"/>
          </a:xfrm>
          <a:prstGeom prst="rect">
            <a:avLst/>
          </a:prstGeom>
          <a:solidFill>
            <a:srgbClr val="032E60"/>
          </a:solidFill>
          <a:ln w="57150">
            <a:solidFill>
              <a:srgbClr val="FECE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F343A63B-6771-E64B-9713-728A7D762E84}"/>
              </a:ext>
            </a:extLst>
          </p:cNvPr>
          <p:cNvSpPr/>
          <p:nvPr/>
        </p:nvSpPr>
        <p:spPr>
          <a:xfrm>
            <a:off x="6932427" y="1637414"/>
            <a:ext cx="1935427" cy="4873752"/>
          </a:xfrm>
          <a:prstGeom prst="rect">
            <a:avLst/>
          </a:prstGeom>
          <a:solidFill>
            <a:srgbClr val="FECE31"/>
          </a:solidFill>
          <a:ln w="57150">
            <a:solidFill>
              <a:srgbClr val="032E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2E60"/>
              </a:solidFill>
            </a:endParaRPr>
          </a:p>
        </p:txBody>
      </p:sp>
      <p:sp>
        <p:nvSpPr>
          <p:cNvPr id="6" name="Rectangle 5">
            <a:extLst>
              <a:ext uri="{FF2B5EF4-FFF2-40B4-BE49-F238E27FC236}">
                <a16:creationId xmlns:a16="http://schemas.microsoft.com/office/drawing/2014/main" id="{165539D3-DFC5-834C-B972-C4510BA6CA4D}"/>
              </a:ext>
            </a:extLst>
          </p:cNvPr>
          <p:cNvSpPr/>
          <p:nvPr/>
        </p:nvSpPr>
        <p:spPr>
          <a:xfrm>
            <a:off x="2487308" y="1594884"/>
            <a:ext cx="1938528" cy="4901184"/>
          </a:xfrm>
          <a:prstGeom prst="rect">
            <a:avLst/>
          </a:prstGeom>
          <a:solidFill>
            <a:srgbClr val="7030A0"/>
          </a:solidFill>
          <a:ln w="57150">
            <a:solidFill>
              <a:srgbClr val="D3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B442AB3-4B8F-6E43-ADE2-3C4A973D8855}"/>
              </a:ext>
            </a:extLst>
          </p:cNvPr>
          <p:cNvSpPr/>
          <p:nvPr/>
        </p:nvSpPr>
        <p:spPr>
          <a:xfrm>
            <a:off x="4720856" y="1616149"/>
            <a:ext cx="1938528" cy="4873752"/>
          </a:xfrm>
          <a:prstGeom prst="rect">
            <a:avLst/>
          </a:prstGeom>
          <a:solidFill>
            <a:srgbClr val="00682B"/>
          </a:solid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63F8D78E-4CDE-AC41-BAC8-7C37F802829F}"/>
              </a:ext>
            </a:extLst>
          </p:cNvPr>
          <p:cNvSpPr>
            <a:spLocks noGrp="1"/>
          </p:cNvSpPr>
          <p:nvPr>
            <p:ph idx="1"/>
          </p:nvPr>
        </p:nvSpPr>
        <p:spPr>
          <a:xfrm>
            <a:off x="233916" y="2658139"/>
            <a:ext cx="1871330" cy="3806456"/>
          </a:xfrm>
        </p:spPr>
        <p:txBody>
          <a:bodyPr anchor="ctr">
            <a:normAutofit/>
          </a:bodyPr>
          <a:lstStyle/>
          <a:p>
            <a:pPr marL="0" indent="0" algn="ctr">
              <a:spcBef>
                <a:spcPts val="0"/>
              </a:spcBef>
              <a:buNone/>
            </a:pPr>
            <a:r>
              <a:rPr lang="en-US" b="1" dirty="0">
                <a:solidFill>
                  <a:srgbClr val="00FF73"/>
                </a:solidFill>
              </a:rPr>
              <a:t>master</a:t>
            </a:r>
          </a:p>
          <a:p>
            <a:pPr marL="0" indent="0" algn="ctr">
              <a:spcBef>
                <a:spcPts val="0"/>
              </a:spcBef>
              <a:buNone/>
            </a:pPr>
            <a:r>
              <a:rPr lang="en-US" dirty="0" err="1">
                <a:solidFill>
                  <a:schemeClr val="bg1"/>
                </a:solidFill>
              </a:rPr>
              <a:t>Ellen.txt</a:t>
            </a:r>
            <a:endParaRPr lang="en-US" dirty="0">
              <a:solidFill>
                <a:schemeClr val="bg1"/>
              </a:solidFill>
            </a:endParaRPr>
          </a:p>
          <a:p>
            <a:pPr marL="0" indent="0" algn="ctr">
              <a:spcBef>
                <a:spcPts val="0"/>
              </a:spcBef>
              <a:buNone/>
            </a:pPr>
            <a:endParaRPr lang="en-US" dirty="0">
              <a:solidFill>
                <a:schemeClr val="bg1"/>
              </a:solidFill>
            </a:endParaRPr>
          </a:p>
          <a:p>
            <a:pPr marL="0" indent="0" algn="ctr">
              <a:spcBef>
                <a:spcPts val="0"/>
              </a:spcBef>
              <a:buNone/>
            </a:pPr>
            <a:r>
              <a:rPr lang="en-US" b="1" dirty="0">
                <a:solidFill>
                  <a:schemeClr val="bg1"/>
                </a:solidFill>
              </a:rPr>
              <a:t>branch1</a:t>
            </a:r>
            <a:endParaRPr lang="en-US" dirty="0">
              <a:solidFill>
                <a:schemeClr val="bg1"/>
              </a:solidFill>
            </a:endParaRPr>
          </a:p>
          <a:p>
            <a:pPr marL="0" indent="0" algn="ctr">
              <a:spcBef>
                <a:spcPts val="0"/>
              </a:spcBef>
              <a:buNone/>
            </a:pPr>
            <a:r>
              <a:rPr lang="en-US" dirty="0" err="1">
                <a:solidFill>
                  <a:srgbClr val="FF0000"/>
                </a:solidFill>
              </a:rPr>
              <a:t>Ellen.txt</a:t>
            </a:r>
            <a:endParaRPr lang="en-US" dirty="0">
              <a:solidFill>
                <a:srgbClr val="FF0000"/>
              </a:solidFill>
            </a:endParaRPr>
          </a:p>
          <a:p>
            <a:pPr marL="0" indent="0" algn="ctr">
              <a:spcBef>
                <a:spcPts val="0"/>
              </a:spcBef>
              <a:buNone/>
            </a:pPr>
            <a:endParaRPr lang="en-US" dirty="0">
              <a:solidFill>
                <a:schemeClr val="bg1"/>
              </a:solidFill>
            </a:endParaRPr>
          </a:p>
          <a:p>
            <a:pPr marL="0" indent="0" algn="ctr">
              <a:spcBef>
                <a:spcPts val="0"/>
              </a:spcBef>
              <a:buNone/>
            </a:pPr>
            <a:r>
              <a:rPr lang="en-US" b="1" dirty="0">
                <a:solidFill>
                  <a:schemeClr val="bg1"/>
                </a:solidFill>
              </a:rPr>
              <a:t>branch2</a:t>
            </a:r>
            <a:endParaRPr lang="en-US" dirty="0">
              <a:solidFill>
                <a:schemeClr val="bg1"/>
              </a:solidFill>
            </a:endParaRPr>
          </a:p>
          <a:p>
            <a:pPr marL="0" indent="0" algn="ctr">
              <a:spcBef>
                <a:spcPts val="0"/>
              </a:spcBef>
              <a:buNone/>
            </a:pPr>
            <a:r>
              <a:rPr lang="en-US" dirty="0" err="1">
                <a:solidFill>
                  <a:srgbClr val="00FCFF"/>
                </a:solidFill>
              </a:rPr>
              <a:t>Ellen.txt</a:t>
            </a:r>
            <a:endParaRPr lang="en-US" dirty="0">
              <a:solidFill>
                <a:srgbClr val="00FCFF"/>
              </a:solidFill>
            </a:endParaRPr>
          </a:p>
        </p:txBody>
      </p:sp>
      <p:sp>
        <p:nvSpPr>
          <p:cNvPr id="8" name="Content Placeholder 2">
            <a:extLst>
              <a:ext uri="{FF2B5EF4-FFF2-40B4-BE49-F238E27FC236}">
                <a16:creationId xmlns:a16="http://schemas.microsoft.com/office/drawing/2014/main" id="{A70300B1-3E9C-B944-87E8-E0FC942C97F6}"/>
              </a:ext>
            </a:extLst>
          </p:cNvPr>
          <p:cNvSpPr txBox="1">
            <a:spLocks/>
          </p:cNvSpPr>
          <p:nvPr/>
        </p:nvSpPr>
        <p:spPr>
          <a:xfrm>
            <a:off x="6953692" y="2636875"/>
            <a:ext cx="1903139" cy="389151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sz="2100" b="1" dirty="0">
                <a:solidFill>
                  <a:srgbClr val="032E60"/>
                </a:solidFill>
              </a:rPr>
              <a:t>origin/master</a:t>
            </a:r>
          </a:p>
          <a:p>
            <a:pPr marL="0" indent="0" algn="ctr">
              <a:spcBef>
                <a:spcPts val="0"/>
              </a:spcBef>
              <a:buNone/>
            </a:pPr>
            <a:r>
              <a:rPr lang="en-US" dirty="0" err="1">
                <a:solidFill>
                  <a:srgbClr val="032E60"/>
                </a:solidFill>
              </a:rPr>
              <a:t>Ellen.txt</a:t>
            </a:r>
            <a:endParaRPr lang="en-US" dirty="0">
              <a:solidFill>
                <a:srgbClr val="032E60"/>
              </a:solidFill>
            </a:endParaRPr>
          </a:p>
        </p:txBody>
      </p:sp>
      <p:sp>
        <p:nvSpPr>
          <p:cNvPr id="9" name="Content Placeholder 2">
            <a:extLst>
              <a:ext uri="{FF2B5EF4-FFF2-40B4-BE49-F238E27FC236}">
                <a16:creationId xmlns:a16="http://schemas.microsoft.com/office/drawing/2014/main" id="{577A82F3-5DF7-C34C-8FDE-E0FB814C405C}"/>
              </a:ext>
            </a:extLst>
          </p:cNvPr>
          <p:cNvSpPr txBox="1">
            <a:spLocks/>
          </p:cNvSpPr>
          <p:nvPr/>
        </p:nvSpPr>
        <p:spPr>
          <a:xfrm>
            <a:off x="2509284" y="1570574"/>
            <a:ext cx="1701210" cy="113009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3200" i="1" dirty="0">
                <a:solidFill>
                  <a:schemeClr val="bg1"/>
                </a:solidFill>
              </a:rPr>
              <a:t>Index/</a:t>
            </a:r>
          </a:p>
          <a:p>
            <a:pPr marL="0" indent="0">
              <a:lnSpc>
                <a:spcPct val="100000"/>
              </a:lnSpc>
              <a:spcBef>
                <a:spcPts val="0"/>
              </a:spcBef>
              <a:buFont typeface="Wingdings" pitchFamily="2" charset="2"/>
              <a:buNone/>
            </a:pPr>
            <a:r>
              <a:rPr lang="en-US" sz="3200" i="1" dirty="0">
                <a:solidFill>
                  <a:schemeClr val="bg1"/>
                </a:solidFill>
              </a:rPr>
              <a:t>Stage</a:t>
            </a:r>
            <a:r>
              <a:rPr lang="en-US" dirty="0">
                <a:solidFill>
                  <a:schemeClr val="bg1"/>
                </a:solidFill>
              </a:rPr>
              <a:t> </a:t>
            </a:r>
          </a:p>
        </p:txBody>
      </p:sp>
      <p:sp>
        <p:nvSpPr>
          <p:cNvPr id="11" name="Content Placeholder 2">
            <a:extLst>
              <a:ext uri="{FF2B5EF4-FFF2-40B4-BE49-F238E27FC236}">
                <a16:creationId xmlns:a16="http://schemas.microsoft.com/office/drawing/2014/main" id="{183680EC-BB1B-B648-ADC1-F2FB8839B88A}"/>
              </a:ext>
            </a:extLst>
          </p:cNvPr>
          <p:cNvSpPr txBox="1">
            <a:spLocks/>
          </p:cNvSpPr>
          <p:nvPr/>
        </p:nvSpPr>
        <p:spPr>
          <a:xfrm>
            <a:off x="4759935" y="1571009"/>
            <a:ext cx="1725925" cy="1129661"/>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3200" i="1" dirty="0">
                <a:solidFill>
                  <a:schemeClr val="bg1"/>
                </a:solidFill>
              </a:rPr>
              <a:t>Local Repo</a:t>
            </a:r>
            <a:endParaRPr lang="en-US" sz="2400" i="1" dirty="0">
              <a:solidFill>
                <a:schemeClr val="bg1"/>
              </a:solidFill>
            </a:endParaRPr>
          </a:p>
        </p:txBody>
      </p:sp>
      <p:sp>
        <p:nvSpPr>
          <p:cNvPr id="23" name="Content Placeholder 2">
            <a:extLst>
              <a:ext uri="{FF2B5EF4-FFF2-40B4-BE49-F238E27FC236}">
                <a16:creationId xmlns:a16="http://schemas.microsoft.com/office/drawing/2014/main" id="{1231C71F-8D1E-8743-93F4-B48001F79F66}"/>
              </a:ext>
            </a:extLst>
          </p:cNvPr>
          <p:cNvSpPr txBox="1">
            <a:spLocks/>
          </p:cNvSpPr>
          <p:nvPr/>
        </p:nvSpPr>
        <p:spPr>
          <a:xfrm>
            <a:off x="199406" y="1644948"/>
            <a:ext cx="1863310" cy="1022683"/>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Wingdings" pitchFamily="2" charset="2"/>
              <a:buNone/>
            </a:pPr>
            <a:r>
              <a:rPr lang="en-US" sz="3200" i="1" dirty="0">
                <a:solidFill>
                  <a:schemeClr val="bg1"/>
                </a:solidFill>
              </a:rPr>
              <a:t>Working Tree</a:t>
            </a:r>
          </a:p>
        </p:txBody>
      </p:sp>
      <p:sp>
        <p:nvSpPr>
          <p:cNvPr id="24" name="Content Placeholder 2">
            <a:extLst>
              <a:ext uri="{FF2B5EF4-FFF2-40B4-BE49-F238E27FC236}">
                <a16:creationId xmlns:a16="http://schemas.microsoft.com/office/drawing/2014/main" id="{6C413845-2C7B-C848-BAA2-D939013427E1}"/>
              </a:ext>
            </a:extLst>
          </p:cNvPr>
          <p:cNvSpPr txBox="1">
            <a:spLocks/>
          </p:cNvSpPr>
          <p:nvPr/>
        </p:nvSpPr>
        <p:spPr>
          <a:xfrm>
            <a:off x="7021186" y="1697535"/>
            <a:ext cx="2122814" cy="882316"/>
          </a:xfrm>
          <a:prstGeom prst="rect">
            <a:avLst/>
          </a:prstGeom>
        </p:spPr>
        <p:txBody>
          <a:bodyPr vert="horz" lIns="91440" tIns="45720" rIns="91440" bIns="45720" rtlCol="0" anchor="ctr">
            <a:normAutofit fontScale="92500" lnSpcReduction="10000"/>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itchFamily="2" charset="2"/>
              <a:buNone/>
            </a:pPr>
            <a:r>
              <a:rPr lang="en-US" sz="3300" i="1" dirty="0">
                <a:solidFill>
                  <a:srgbClr val="032E60"/>
                </a:solidFill>
              </a:rPr>
              <a:t>Remote Repo</a:t>
            </a:r>
            <a:endParaRPr lang="en-US" sz="2400" i="1" dirty="0">
              <a:solidFill>
                <a:srgbClr val="032E60"/>
              </a:solidFill>
            </a:endParaRPr>
          </a:p>
        </p:txBody>
      </p:sp>
      <p:sp>
        <p:nvSpPr>
          <p:cNvPr id="14" name="Content Placeholder 2">
            <a:extLst>
              <a:ext uri="{FF2B5EF4-FFF2-40B4-BE49-F238E27FC236}">
                <a16:creationId xmlns:a16="http://schemas.microsoft.com/office/drawing/2014/main" id="{6CA97F05-0647-BA43-BBDA-3B973CDDDB03}"/>
              </a:ext>
            </a:extLst>
          </p:cNvPr>
          <p:cNvSpPr txBox="1">
            <a:spLocks/>
          </p:cNvSpPr>
          <p:nvPr/>
        </p:nvSpPr>
        <p:spPr>
          <a:xfrm>
            <a:off x="2555358" y="2682949"/>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endParaRPr lang="en-US" dirty="0">
              <a:solidFill>
                <a:schemeClr val="bg1"/>
              </a:solidFill>
            </a:endParaRPr>
          </a:p>
        </p:txBody>
      </p:sp>
      <p:sp>
        <p:nvSpPr>
          <p:cNvPr id="15" name="Content Placeholder 2">
            <a:extLst>
              <a:ext uri="{FF2B5EF4-FFF2-40B4-BE49-F238E27FC236}">
                <a16:creationId xmlns:a16="http://schemas.microsoft.com/office/drawing/2014/main" id="{3DC05566-F050-3F4D-806B-6C8B646BE353}"/>
              </a:ext>
            </a:extLst>
          </p:cNvPr>
          <p:cNvSpPr txBox="1">
            <a:spLocks/>
          </p:cNvSpPr>
          <p:nvPr/>
        </p:nvSpPr>
        <p:spPr>
          <a:xfrm>
            <a:off x="2555358" y="2661684"/>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endParaRPr lang="en-US" i="1" dirty="0">
              <a:solidFill>
                <a:schemeClr val="bg1"/>
              </a:solidFill>
            </a:endParaRPr>
          </a:p>
        </p:txBody>
      </p:sp>
      <p:sp>
        <p:nvSpPr>
          <p:cNvPr id="17" name="Content Placeholder 2">
            <a:extLst>
              <a:ext uri="{FF2B5EF4-FFF2-40B4-BE49-F238E27FC236}">
                <a16:creationId xmlns:a16="http://schemas.microsoft.com/office/drawing/2014/main" id="{2D185412-BA02-914E-A10F-605FBC877376}"/>
              </a:ext>
            </a:extLst>
          </p:cNvPr>
          <p:cNvSpPr txBox="1">
            <a:spLocks/>
          </p:cNvSpPr>
          <p:nvPr/>
        </p:nvSpPr>
        <p:spPr>
          <a:xfrm>
            <a:off x="4745664" y="2619152"/>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r>
              <a:rPr lang="en-US" b="1" dirty="0">
                <a:solidFill>
                  <a:srgbClr val="00FF73"/>
                </a:solidFill>
              </a:rPr>
              <a:t>master</a:t>
            </a:r>
          </a:p>
          <a:p>
            <a:pPr marL="0" indent="0" algn="ctr">
              <a:spcBef>
                <a:spcPts val="0"/>
              </a:spcBef>
              <a:buFont typeface="Wingdings" pitchFamily="2" charset="2"/>
              <a:buNone/>
            </a:pPr>
            <a:r>
              <a:rPr lang="en-US" dirty="0" err="1">
                <a:solidFill>
                  <a:schemeClr val="bg1"/>
                </a:solidFill>
              </a:rPr>
              <a:t>Ellen.txt</a:t>
            </a:r>
            <a:endParaRPr lang="en-US" dirty="0">
              <a:solidFill>
                <a:schemeClr val="bg1"/>
              </a:solidFill>
            </a:endParaRPr>
          </a:p>
          <a:p>
            <a:pPr marL="0" indent="0" algn="ctr">
              <a:spcBef>
                <a:spcPts val="0"/>
              </a:spcBef>
              <a:buFont typeface="Wingdings" pitchFamily="2" charset="2"/>
              <a:buNone/>
            </a:pPr>
            <a:endParaRPr lang="en-US" dirty="0">
              <a:solidFill>
                <a:schemeClr val="bg1"/>
              </a:solidFill>
            </a:endParaRPr>
          </a:p>
          <a:p>
            <a:pPr marL="0" indent="0" algn="ctr">
              <a:spcBef>
                <a:spcPts val="0"/>
              </a:spcBef>
              <a:buFont typeface="Wingdings" pitchFamily="2" charset="2"/>
              <a:buNone/>
            </a:pPr>
            <a:r>
              <a:rPr lang="en-US" b="1" dirty="0">
                <a:solidFill>
                  <a:schemeClr val="bg1"/>
                </a:solidFill>
              </a:rPr>
              <a:t>branch1</a:t>
            </a:r>
            <a:endParaRPr lang="en-US" dirty="0">
              <a:solidFill>
                <a:schemeClr val="bg1"/>
              </a:solidFill>
            </a:endParaRPr>
          </a:p>
          <a:p>
            <a:pPr marL="0" indent="0" algn="ctr">
              <a:spcBef>
                <a:spcPts val="0"/>
              </a:spcBef>
              <a:buFont typeface="Wingdings" pitchFamily="2" charset="2"/>
              <a:buNone/>
            </a:pPr>
            <a:r>
              <a:rPr lang="en-US" dirty="0" err="1">
                <a:solidFill>
                  <a:srgbClr val="FF0000"/>
                </a:solidFill>
              </a:rPr>
              <a:t>Ellen.txt</a:t>
            </a:r>
            <a:endParaRPr lang="en-US" dirty="0">
              <a:solidFill>
                <a:srgbClr val="FF0000"/>
              </a:solidFill>
            </a:endParaRPr>
          </a:p>
          <a:p>
            <a:pPr marL="0" indent="0" algn="ctr">
              <a:spcBef>
                <a:spcPts val="0"/>
              </a:spcBef>
              <a:buFont typeface="Wingdings" pitchFamily="2" charset="2"/>
              <a:buNone/>
            </a:pPr>
            <a:endParaRPr lang="en-US" dirty="0">
              <a:solidFill>
                <a:schemeClr val="bg1"/>
              </a:solidFill>
            </a:endParaRPr>
          </a:p>
          <a:p>
            <a:pPr marL="0" indent="0" algn="ctr">
              <a:spcBef>
                <a:spcPts val="0"/>
              </a:spcBef>
              <a:buFont typeface="Wingdings" pitchFamily="2" charset="2"/>
              <a:buNone/>
            </a:pPr>
            <a:r>
              <a:rPr lang="en-US" b="1" dirty="0">
                <a:solidFill>
                  <a:schemeClr val="bg1"/>
                </a:solidFill>
              </a:rPr>
              <a:t>branch2</a:t>
            </a:r>
            <a:endParaRPr lang="en-US" dirty="0">
              <a:solidFill>
                <a:schemeClr val="bg1"/>
              </a:solidFill>
            </a:endParaRPr>
          </a:p>
          <a:p>
            <a:pPr marL="0" indent="0" algn="ctr">
              <a:spcBef>
                <a:spcPts val="0"/>
              </a:spcBef>
              <a:buFont typeface="Wingdings" pitchFamily="2" charset="2"/>
              <a:buNone/>
            </a:pPr>
            <a:r>
              <a:rPr lang="en-US" dirty="0" err="1">
                <a:solidFill>
                  <a:srgbClr val="00FCFF"/>
                </a:solidFill>
              </a:rPr>
              <a:t>Ellen.txt</a:t>
            </a:r>
            <a:endParaRPr lang="en-US" dirty="0">
              <a:solidFill>
                <a:srgbClr val="00FCFF"/>
              </a:solidFill>
            </a:endParaRPr>
          </a:p>
        </p:txBody>
      </p:sp>
      <p:sp>
        <p:nvSpPr>
          <p:cNvPr id="16" name="Content Placeholder 2">
            <a:extLst>
              <a:ext uri="{FF2B5EF4-FFF2-40B4-BE49-F238E27FC236}">
                <a16:creationId xmlns:a16="http://schemas.microsoft.com/office/drawing/2014/main" id="{C271E0EC-AC30-744A-9F31-366092F4EEF8}"/>
              </a:ext>
            </a:extLst>
          </p:cNvPr>
          <p:cNvSpPr txBox="1">
            <a:spLocks/>
          </p:cNvSpPr>
          <p:nvPr/>
        </p:nvSpPr>
        <p:spPr>
          <a:xfrm>
            <a:off x="2534093" y="2661683"/>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endParaRPr lang="en-US" dirty="0">
              <a:solidFill>
                <a:schemeClr val="bg1"/>
              </a:solidFill>
            </a:endParaRPr>
          </a:p>
          <a:p>
            <a:pPr marL="0" indent="0" algn="ctr">
              <a:spcBef>
                <a:spcPts val="0"/>
              </a:spcBef>
              <a:buFont typeface="Wingdings" pitchFamily="2" charset="2"/>
              <a:buNone/>
            </a:pPr>
            <a:endParaRPr lang="en-US" dirty="0">
              <a:solidFill>
                <a:schemeClr val="bg1"/>
              </a:solidFill>
            </a:endParaRPr>
          </a:p>
          <a:p>
            <a:pPr marL="0" indent="0" algn="ctr">
              <a:spcBef>
                <a:spcPts val="0"/>
              </a:spcBef>
              <a:buFont typeface="Wingdings" pitchFamily="2" charset="2"/>
              <a:buNone/>
            </a:pPr>
            <a:endParaRPr lang="en-US" dirty="0">
              <a:solidFill>
                <a:schemeClr val="bg1"/>
              </a:solidFill>
            </a:endParaRPr>
          </a:p>
          <a:p>
            <a:pPr marL="0" indent="0" algn="ctr">
              <a:spcBef>
                <a:spcPts val="0"/>
              </a:spcBef>
              <a:buFont typeface="Wingdings" pitchFamily="2" charset="2"/>
              <a:buNone/>
            </a:pPr>
            <a:r>
              <a:rPr lang="en-US" b="1" dirty="0">
                <a:solidFill>
                  <a:schemeClr val="bg1"/>
                </a:solidFill>
              </a:rPr>
              <a:t>branch1</a:t>
            </a:r>
            <a:endParaRPr lang="en-US" dirty="0">
              <a:solidFill>
                <a:schemeClr val="bg1"/>
              </a:solidFill>
            </a:endParaRPr>
          </a:p>
          <a:p>
            <a:pPr marL="0" indent="0" algn="ctr">
              <a:spcBef>
                <a:spcPts val="0"/>
              </a:spcBef>
              <a:buFont typeface="Wingdings" pitchFamily="2" charset="2"/>
              <a:buNone/>
            </a:pPr>
            <a:r>
              <a:rPr lang="en-US" i="1" dirty="0" err="1">
                <a:solidFill>
                  <a:srgbClr val="FF0000"/>
                </a:solidFill>
              </a:rPr>
              <a:t>Ellen.txt</a:t>
            </a:r>
            <a:endParaRPr lang="en-US" i="1" dirty="0">
              <a:solidFill>
                <a:srgbClr val="FF0000"/>
              </a:solidFill>
            </a:endParaRPr>
          </a:p>
          <a:p>
            <a:pPr marL="0" indent="0" algn="ctr">
              <a:spcBef>
                <a:spcPts val="0"/>
              </a:spcBef>
              <a:buFont typeface="Wingdings" pitchFamily="2" charset="2"/>
              <a:buNone/>
            </a:pPr>
            <a:endParaRPr lang="en-US" dirty="0">
              <a:solidFill>
                <a:schemeClr val="bg1"/>
              </a:solidFill>
            </a:endParaRPr>
          </a:p>
          <a:p>
            <a:pPr marL="0" indent="0" algn="ctr">
              <a:spcBef>
                <a:spcPts val="0"/>
              </a:spcBef>
              <a:buFont typeface="Wingdings" pitchFamily="2" charset="2"/>
              <a:buNone/>
            </a:pPr>
            <a:r>
              <a:rPr lang="en-US" b="1" dirty="0">
                <a:solidFill>
                  <a:schemeClr val="bg1"/>
                </a:solidFill>
              </a:rPr>
              <a:t>branch2</a:t>
            </a:r>
          </a:p>
          <a:p>
            <a:pPr marL="0" indent="0" algn="ctr">
              <a:spcBef>
                <a:spcPts val="0"/>
              </a:spcBef>
              <a:buFont typeface="Wingdings" pitchFamily="2" charset="2"/>
              <a:buNone/>
            </a:pPr>
            <a:r>
              <a:rPr lang="en-US" i="1" dirty="0" err="1">
                <a:solidFill>
                  <a:srgbClr val="00FCFF"/>
                </a:solidFill>
              </a:rPr>
              <a:t>Ellen.txt</a:t>
            </a:r>
            <a:endParaRPr lang="en-US" i="1" dirty="0">
              <a:solidFill>
                <a:srgbClr val="00FCFF"/>
              </a:solidFill>
            </a:endParaRPr>
          </a:p>
        </p:txBody>
      </p:sp>
    </p:spTree>
    <p:extLst>
      <p:ext uri="{BB962C8B-B14F-4D97-AF65-F5344CB8AC3E}">
        <p14:creationId xmlns:p14="http://schemas.microsoft.com/office/powerpoint/2010/main" val="6165691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F2F48-0F72-7143-96A9-84567C05B812}"/>
              </a:ext>
            </a:extLst>
          </p:cNvPr>
          <p:cNvSpPr>
            <a:spLocks noGrp="1"/>
          </p:cNvSpPr>
          <p:nvPr>
            <p:ph type="title"/>
          </p:nvPr>
        </p:nvSpPr>
        <p:spPr>
          <a:xfrm>
            <a:off x="84221" y="221527"/>
            <a:ext cx="7886700" cy="1325563"/>
          </a:xfrm>
        </p:spPr>
        <p:txBody>
          <a:bodyPr>
            <a:normAutofit/>
          </a:bodyPr>
          <a:lstStyle/>
          <a:p>
            <a:r>
              <a:rPr lang="en-US" dirty="0"/>
              <a:t>Current State</a:t>
            </a:r>
          </a:p>
        </p:txBody>
      </p:sp>
      <p:sp>
        <p:nvSpPr>
          <p:cNvPr id="4" name="Rectangle 3">
            <a:extLst>
              <a:ext uri="{FF2B5EF4-FFF2-40B4-BE49-F238E27FC236}">
                <a16:creationId xmlns:a16="http://schemas.microsoft.com/office/drawing/2014/main" id="{106866F6-174E-B746-AB10-A91F05F89681}"/>
              </a:ext>
            </a:extLst>
          </p:cNvPr>
          <p:cNvSpPr/>
          <p:nvPr/>
        </p:nvSpPr>
        <p:spPr>
          <a:xfrm>
            <a:off x="189649" y="1594884"/>
            <a:ext cx="1937713" cy="4869711"/>
          </a:xfrm>
          <a:prstGeom prst="rect">
            <a:avLst/>
          </a:prstGeom>
          <a:solidFill>
            <a:srgbClr val="032E60"/>
          </a:solidFill>
          <a:ln w="57150">
            <a:solidFill>
              <a:srgbClr val="FECE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F343A63B-6771-E64B-9713-728A7D762E84}"/>
              </a:ext>
            </a:extLst>
          </p:cNvPr>
          <p:cNvSpPr/>
          <p:nvPr/>
        </p:nvSpPr>
        <p:spPr>
          <a:xfrm>
            <a:off x="6932427" y="1637414"/>
            <a:ext cx="1935427" cy="4873752"/>
          </a:xfrm>
          <a:prstGeom prst="rect">
            <a:avLst/>
          </a:prstGeom>
          <a:solidFill>
            <a:srgbClr val="FECE31"/>
          </a:solidFill>
          <a:ln w="57150">
            <a:solidFill>
              <a:srgbClr val="032E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2E60"/>
              </a:solidFill>
            </a:endParaRPr>
          </a:p>
        </p:txBody>
      </p:sp>
      <p:sp>
        <p:nvSpPr>
          <p:cNvPr id="6" name="Rectangle 5">
            <a:extLst>
              <a:ext uri="{FF2B5EF4-FFF2-40B4-BE49-F238E27FC236}">
                <a16:creationId xmlns:a16="http://schemas.microsoft.com/office/drawing/2014/main" id="{165539D3-DFC5-834C-B972-C4510BA6CA4D}"/>
              </a:ext>
            </a:extLst>
          </p:cNvPr>
          <p:cNvSpPr/>
          <p:nvPr/>
        </p:nvSpPr>
        <p:spPr>
          <a:xfrm>
            <a:off x="2487308" y="1594884"/>
            <a:ext cx="1938528" cy="4901184"/>
          </a:xfrm>
          <a:prstGeom prst="rect">
            <a:avLst/>
          </a:prstGeom>
          <a:solidFill>
            <a:srgbClr val="7030A0"/>
          </a:solidFill>
          <a:ln w="57150">
            <a:solidFill>
              <a:srgbClr val="D3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B442AB3-4B8F-6E43-ADE2-3C4A973D8855}"/>
              </a:ext>
            </a:extLst>
          </p:cNvPr>
          <p:cNvSpPr/>
          <p:nvPr/>
        </p:nvSpPr>
        <p:spPr>
          <a:xfrm>
            <a:off x="4720856" y="1616149"/>
            <a:ext cx="1938528" cy="4873752"/>
          </a:xfrm>
          <a:prstGeom prst="rect">
            <a:avLst/>
          </a:prstGeom>
          <a:solidFill>
            <a:srgbClr val="00682B"/>
          </a:solid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63F8D78E-4CDE-AC41-BAC8-7C37F802829F}"/>
              </a:ext>
            </a:extLst>
          </p:cNvPr>
          <p:cNvSpPr>
            <a:spLocks noGrp="1"/>
          </p:cNvSpPr>
          <p:nvPr>
            <p:ph idx="1"/>
          </p:nvPr>
        </p:nvSpPr>
        <p:spPr>
          <a:xfrm>
            <a:off x="233916" y="2658139"/>
            <a:ext cx="1871330" cy="3806456"/>
          </a:xfrm>
        </p:spPr>
        <p:txBody>
          <a:bodyPr anchor="ctr">
            <a:normAutofit/>
          </a:bodyPr>
          <a:lstStyle/>
          <a:p>
            <a:pPr marL="0" indent="0" algn="ctr">
              <a:spcBef>
                <a:spcPts val="0"/>
              </a:spcBef>
              <a:buNone/>
            </a:pPr>
            <a:r>
              <a:rPr lang="en-US" b="1" dirty="0">
                <a:solidFill>
                  <a:srgbClr val="00FF73"/>
                </a:solidFill>
              </a:rPr>
              <a:t>master</a:t>
            </a:r>
          </a:p>
          <a:p>
            <a:pPr marL="0" indent="0" algn="ctr">
              <a:spcBef>
                <a:spcPts val="0"/>
              </a:spcBef>
              <a:buNone/>
            </a:pPr>
            <a:r>
              <a:rPr lang="en-US" dirty="0" err="1">
                <a:solidFill>
                  <a:srgbClr val="FF0000"/>
                </a:solidFill>
              </a:rPr>
              <a:t>Ellen.txt</a:t>
            </a:r>
            <a:endParaRPr lang="en-US" dirty="0">
              <a:solidFill>
                <a:srgbClr val="FF0000"/>
              </a:solidFill>
            </a:endParaRPr>
          </a:p>
          <a:p>
            <a:pPr marL="0" indent="0" algn="ctr">
              <a:spcBef>
                <a:spcPts val="0"/>
              </a:spcBef>
              <a:buNone/>
            </a:pPr>
            <a:endParaRPr lang="en-US" dirty="0">
              <a:solidFill>
                <a:schemeClr val="bg1"/>
              </a:solidFill>
            </a:endParaRPr>
          </a:p>
          <a:p>
            <a:pPr marL="0" indent="0" algn="ctr">
              <a:spcBef>
                <a:spcPts val="0"/>
              </a:spcBef>
              <a:buNone/>
            </a:pPr>
            <a:r>
              <a:rPr lang="en-US" b="1" dirty="0">
                <a:solidFill>
                  <a:schemeClr val="bg1"/>
                </a:solidFill>
              </a:rPr>
              <a:t>branch1</a:t>
            </a:r>
            <a:endParaRPr lang="en-US" dirty="0">
              <a:solidFill>
                <a:schemeClr val="bg1"/>
              </a:solidFill>
            </a:endParaRPr>
          </a:p>
          <a:p>
            <a:pPr marL="0" indent="0" algn="ctr">
              <a:spcBef>
                <a:spcPts val="0"/>
              </a:spcBef>
              <a:buNone/>
            </a:pPr>
            <a:r>
              <a:rPr lang="en-US" dirty="0" err="1">
                <a:solidFill>
                  <a:srgbClr val="FF0000"/>
                </a:solidFill>
              </a:rPr>
              <a:t>Ellen.txt</a:t>
            </a:r>
            <a:endParaRPr lang="en-US" dirty="0">
              <a:solidFill>
                <a:srgbClr val="FF0000"/>
              </a:solidFill>
            </a:endParaRPr>
          </a:p>
          <a:p>
            <a:pPr marL="0" indent="0" algn="ctr">
              <a:spcBef>
                <a:spcPts val="0"/>
              </a:spcBef>
              <a:buNone/>
            </a:pPr>
            <a:endParaRPr lang="en-US" dirty="0">
              <a:solidFill>
                <a:schemeClr val="bg1"/>
              </a:solidFill>
            </a:endParaRPr>
          </a:p>
          <a:p>
            <a:pPr marL="0" indent="0" algn="ctr">
              <a:spcBef>
                <a:spcPts val="0"/>
              </a:spcBef>
              <a:buNone/>
            </a:pPr>
            <a:r>
              <a:rPr lang="en-US" b="1" dirty="0">
                <a:solidFill>
                  <a:schemeClr val="bg1"/>
                </a:solidFill>
              </a:rPr>
              <a:t>branch2</a:t>
            </a:r>
            <a:endParaRPr lang="en-US" dirty="0">
              <a:solidFill>
                <a:schemeClr val="bg1"/>
              </a:solidFill>
            </a:endParaRPr>
          </a:p>
          <a:p>
            <a:pPr marL="0" indent="0" algn="ctr">
              <a:spcBef>
                <a:spcPts val="0"/>
              </a:spcBef>
              <a:buNone/>
            </a:pPr>
            <a:r>
              <a:rPr lang="en-US" dirty="0" err="1">
                <a:solidFill>
                  <a:srgbClr val="00FCFF"/>
                </a:solidFill>
              </a:rPr>
              <a:t>Ellen.txt</a:t>
            </a:r>
            <a:endParaRPr lang="en-US" dirty="0">
              <a:solidFill>
                <a:srgbClr val="00FCFF"/>
              </a:solidFill>
            </a:endParaRPr>
          </a:p>
        </p:txBody>
      </p:sp>
      <p:sp>
        <p:nvSpPr>
          <p:cNvPr id="8" name="Content Placeholder 2">
            <a:extLst>
              <a:ext uri="{FF2B5EF4-FFF2-40B4-BE49-F238E27FC236}">
                <a16:creationId xmlns:a16="http://schemas.microsoft.com/office/drawing/2014/main" id="{A70300B1-3E9C-B944-87E8-E0FC942C97F6}"/>
              </a:ext>
            </a:extLst>
          </p:cNvPr>
          <p:cNvSpPr txBox="1">
            <a:spLocks/>
          </p:cNvSpPr>
          <p:nvPr/>
        </p:nvSpPr>
        <p:spPr>
          <a:xfrm>
            <a:off x="6953692" y="2636875"/>
            <a:ext cx="1903139" cy="389151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sz="2100" b="1" dirty="0">
                <a:solidFill>
                  <a:srgbClr val="032E60"/>
                </a:solidFill>
              </a:rPr>
              <a:t>origin/master</a:t>
            </a:r>
          </a:p>
          <a:p>
            <a:pPr marL="0" indent="0" algn="ctr">
              <a:spcBef>
                <a:spcPts val="0"/>
              </a:spcBef>
              <a:buNone/>
            </a:pPr>
            <a:r>
              <a:rPr lang="en-US" dirty="0" err="1">
                <a:solidFill>
                  <a:srgbClr val="032E60"/>
                </a:solidFill>
              </a:rPr>
              <a:t>Ellen.txt</a:t>
            </a:r>
            <a:endParaRPr lang="en-US" dirty="0">
              <a:solidFill>
                <a:srgbClr val="032E60"/>
              </a:solidFill>
            </a:endParaRPr>
          </a:p>
        </p:txBody>
      </p:sp>
      <p:sp>
        <p:nvSpPr>
          <p:cNvPr id="9" name="Content Placeholder 2">
            <a:extLst>
              <a:ext uri="{FF2B5EF4-FFF2-40B4-BE49-F238E27FC236}">
                <a16:creationId xmlns:a16="http://schemas.microsoft.com/office/drawing/2014/main" id="{577A82F3-5DF7-C34C-8FDE-E0FB814C405C}"/>
              </a:ext>
            </a:extLst>
          </p:cNvPr>
          <p:cNvSpPr txBox="1">
            <a:spLocks/>
          </p:cNvSpPr>
          <p:nvPr/>
        </p:nvSpPr>
        <p:spPr>
          <a:xfrm>
            <a:off x="2509284" y="1570574"/>
            <a:ext cx="1701210" cy="113009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3200" i="1" dirty="0">
                <a:solidFill>
                  <a:schemeClr val="bg1"/>
                </a:solidFill>
              </a:rPr>
              <a:t>Index/</a:t>
            </a:r>
          </a:p>
          <a:p>
            <a:pPr marL="0" indent="0">
              <a:lnSpc>
                <a:spcPct val="100000"/>
              </a:lnSpc>
              <a:spcBef>
                <a:spcPts val="0"/>
              </a:spcBef>
              <a:buFont typeface="Wingdings" pitchFamily="2" charset="2"/>
              <a:buNone/>
            </a:pPr>
            <a:r>
              <a:rPr lang="en-US" sz="3200" i="1" dirty="0">
                <a:solidFill>
                  <a:schemeClr val="bg1"/>
                </a:solidFill>
              </a:rPr>
              <a:t>Stage</a:t>
            </a:r>
            <a:r>
              <a:rPr lang="en-US" dirty="0">
                <a:solidFill>
                  <a:schemeClr val="bg1"/>
                </a:solidFill>
              </a:rPr>
              <a:t> </a:t>
            </a:r>
          </a:p>
        </p:txBody>
      </p:sp>
      <p:sp>
        <p:nvSpPr>
          <p:cNvPr id="11" name="Content Placeholder 2">
            <a:extLst>
              <a:ext uri="{FF2B5EF4-FFF2-40B4-BE49-F238E27FC236}">
                <a16:creationId xmlns:a16="http://schemas.microsoft.com/office/drawing/2014/main" id="{183680EC-BB1B-B648-ADC1-F2FB8839B88A}"/>
              </a:ext>
            </a:extLst>
          </p:cNvPr>
          <p:cNvSpPr txBox="1">
            <a:spLocks/>
          </p:cNvSpPr>
          <p:nvPr/>
        </p:nvSpPr>
        <p:spPr>
          <a:xfrm>
            <a:off x="4759935" y="1571009"/>
            <a:ext cx="1725925" cy="1129661"/>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3200" i="1" dirty="0">
                <a:solidFill>
                  <a:schemeClr val="bg1"/>
                </a:solidFill>
              </a:rPr>
              <a:t>Local Repo</a:t>
            </a:r>
            <a:endParaRPr lang="en-US" sz="2400" i="1" dirty="0">
              <a:solidFill>
                <a:schemeClr val="bg1"/>
              </a:solidFill>
            </a:endParaRPr>
          </a:p>
        </p:txBody>
      </p:sp>
      <p:sp>
        <p:nvSpPr>
          <p:cNvPr id="23" name="Content Placeholder 2">
            <a:extLst>
              <a:ext uri="{FF2B5EF4-FFF2-40B4-BE49-F238E27FC236}">
                <a16:creationId xmlns:a16="http://schemas.microsoft.com/office/drawing/2014/main" id="{1231C71F-8D1E-8743-93F4-B48001F79F66}"/>
              </a:ext>
            </a:extLst>
          </p:cNvPr>
          <p:cNvSpPr txBox="1">
            <a:spLocks/>
          </p:cNvSpPr>
          <p:nvPr/>
        </p:nvSpPr>
        <p:spPr>
          <a:xfrm>
            <a:off x="199406" y="1644948"/>
            <a:ext cx="1863310" cy="1022683"/>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Wingdings" pitchFamily="2" charset="2"/>
              <a:buNone/>
            </a:pPr>
            <a:r>
              <a:rPr lang="en-US" sz="3200" i="1" dirty="0">
                <a:solidFill>
                  <a:schemeClr val="bg1"/>
                </a:solidFill>
              </a:rPr>
              <a:t>Working Tree</a:t>
            </a:r>
          </a:p>
        </p:txBody>
      </p:sp>
      <p:sp>
        <p:nvSpPr>
          <p:cNvPr id="24" name="Content Placeholder 2">
            <a:extLst>
              <a:ext uri="{FF2B5EF4-FFF2-40B4-BE49-F238E27FC236}">
                <a16:creationId xmlns:a16="http://schemas.microsoft.com/office/drawing/2014/main" id="{6C413845-2C7B-C848-BAA2-D939013427E1}"/>
              </a:ext>
            </a:extLst>
          </p:cNvPr>
          <p:cNvSpPr txBox="1">
            <a:spLocks/>
          </p:cNvSpPr>
          <p:nvPr/>
        </p:nvSpPr>
        <p:spPr>
          <a:xfrm>
            <a:off x="7021186" y="1697535"/>
            <a:ext cx="2122814" cy="882316"/>
          </a:xfrm>
          <a:prstGeom prst="rect">
            <a:avLst/>
          </a:prstGeom>
        </p:spPr>
        <p:txBody>
          <a:bodyPr vert="horz" lIns="91440" tIns="45720" rIns="91440" bIns="45720" rtlCol="0" anchor="ctr">
            <a:normAutofit fontScale="92500" lnSpcReduction="10000"/>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itchFamily="2" charset="2"/>
              <a:buNone/>
            </a:pPr>
            <a:r>
              <a:rPr lang="en-US" sz="3300" i="1" dirty="0">
                <a:solidFill>
                  <a:srgbClr val="032E60"/>
                </a:solidFill>
              </a:rPr>
              <a:t>Remote Repo</a:t>
            </a:r>
            <a:endParaRPr lang="en-US" sz="2400" i="1" dirty="0">
              <a:solidFill>
                <a:srgbClr val="032E60"/>
              </a:solidFill>
            </a:endParaRPr>
          </a:p>
        </p:txBody>
      </p:sp>
      <p:sp>
        <p:nvSpPr>
          <p:cNvPr id="14" name="Content Placeholder 2">
            <a:extLst>
              <a:ext uri="{FF2B5EF4-FFF2-40B4-BE49-F238E27FC236}">
                <a16:creationId xmlns:a16="http://schemas.microsoft.com/office/drawing/2014/main" id="{6CA97F05-0647-BA43-BBDA-3B973CDDDB03}"/>
              </a:ext>
            </a:extLst>
          </p:cNvPr>
          <p:cNvSpPr txBox="1">
            <a:spLocks/>
          </p:cNvSpPr>
          <p:nvPr/>
        </p:nvSpPr>
        <p:spPr>
          <a:xfrm>
            <a:off x="2555358" y="2682949"/>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endParaRPr lang="en-US" dirty="0">
              <a:solidFill>
                <a:schemeClr val="bg1"/>
              </a:solidFill>
            </a:endParaRPr>
          </a:p>
        </p:txBody>
      </p:sp>
      <p:sp>
        <p:nvSpPr>
          <p:cNvPr id="15" name="Content Placeholder 2">
            <a:extLst>
              <a:ext uri="{FF2B5EF4-FFF2-40B4-BE49-F238E27FC236}">
                <a16:creationId xmlns:a16="http://schemas.microsoft.com/office/drawing/2014/main" id="{3DC05566-F050-3F4D-806B-6C8B646BE353}"/>
              </a:ext>
            </a:extLst>
          </p:cNvPr>
          <p:cNvSpPr txBox="1">
            <a:spLocks/>
          </p:cNvSpPr>
          <p:nvPr/>
        </p:nvSpPr>
        <p:spPr>
          <a:xfrm>
            <a:off x="2555358" y="2661684"/>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endParaRPr lang="en-US" i="1" dirty="0">
              <a:solidFill>
                <a:schemeClr val="bg1"/>
              </a:solidFill>
            </a:endParaRPr>
          </a:p>
        </p:txBody>
      </p:sp>
      <p:sp>
        <p:nvSpPr>
          <p:cNvPr id="17" name="Content Placeholder 2">
            <a:extLst>
              <a:ext uri="{FF2B5EF4-FFF2-40B4-BE49-F238E27FC236}">
                <a16:creationId xmlns:a16="http://schemas.microsoft.com/office/drawing/2014/main" id="{2D185412-BA02-914E-A10F-605FBC877376}"/>
              </a:ext>
            </a:extLst>
          </p:cNvPr>
          <p:cNvSpPr txBox="1">
            <a:spLocks/>
          </p:cNvSpPr>
          <p:nvPr/>
        </p:nvSpPr>
        <p:spPr>
          <a:xfrm>
            <a:off x="4745664" y="2619152"/>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r>
              <a:rPr lang="en-US" b="1" dirty="0">
                <a:solidFill>
                  <a:srgbClr val="00FF73"/>
                </a:solidFill>
              </a:rPr>
              <a:t>master</a:t>
            </a:r>
          </a:p>
          <a:p>
            <a:pPr marL="0" indent="0" algn="ctr">
              <a:spcBef>
                <a:spcPts val="0"/>
              </a:spcBef>
              <a:buFont typeface="Wingdings" pitchFamily="2" charset="2"/>
              <a:buNone/>
            </a:pPr>
            <a:r>
              <a:rPr lang="en-US" dirty="0" err="1">
                <a:solidFill>
                  <a:srgbClr val="FF0000"/>
                </a:solidFill>
              </a:rPr>
              <a:t>Ellen.txt</a:t>
            </a:r>
            <a:endParaRPr lang="en-US" dirty="0">
              <a:solidFill>
                <a:srgbClr val="FF0000"/>
              </a:solidFill>
            </a:endParaRPr>
          </a:p>
          <a:p>
            <a:pPr marL="0" indent="0" algn="ctr">
              <a:spcBef>
                <a:spcPts val="0"/>
              </a:spcBef>
              <a:buFont typeface="Wingdings" pitchFamily="2" charset="2"/>
              <a:buNone/>
            </a:pPr>
            <a:endParaRPr lang="en-US" dirty="0">
              <a:solidFill>
                <a:schemeClr val="bg1"/>
              </a:solidFill>
            </a:endParaRPr>
          </a:p>
          <a:p>
            <a:pPr marL="0" indent="0" algn="ctr">
              <a:spcBef>
                <a:spcPts val="0"/>
              </a:spcBef>
              <a:buFont typeface="Wingdings" pitchFamily="2" charset="2"/>
              <a:buNone/>
            </a:pPr>
            <a:r>
              <a:rPr lang="en-US" b="1" dirty="0">
                <a:solidFill>
                  <a:schemeClr val="bg1"/>
                </a:solidFill>
              </a:rPr>
              <a:t>branch1</a:t>
            </a:r>
            <a:endParaRPr lang="en-US" dirty="0">
              <a:solidFill>
                <a:schemeClr val="bg1"/>
              </a:solidFill>
            </a:endParaRPr>
          </a:p>
          <a:p>
            <a:pPr marL="0" indent="0" algn="ctr">
              <a:spcBef>
                <a:spcPts val="0"/>
              </a:spcBef>
              <a:buFont typeface="Wingdings" pitchFamily="2" charset="2"/>
              <a:buNone/>
            </a:pPr>
            <a:r>
              <a:rPr lang="en-US" dirty="0" err="1">
                <a:solidFill>
                  <a:srgbClr val="FF0000"/>
                </a:solidFill>
              </a:rPr>
              <a:t>Ellen.txt</a:t>
            </a:r>
            <a:endParaRPr lang="en-US" dirty="0">
              <a:solidFill>
                <a:srgbClr val="FF0000"/>
              </a:solidFill>
            </a:endParaRPr>
          </a:p>
          <a:p>
            <a:pPr marL="0" indent="0" algn="ctr">
              <a:spcBef>
                <a:spcPts val="0"/>
              </a:spcBef>
              <a:buFont typeface="Wingdings" pitchFamily="2" charset="2"/>
              <a:buNone/>
            </a:pPr>
            <a:endParaRPr lang="en-US" dirty="0">
              <a:solidFill>
                <a:schemeClr val="bg1"/>
              </a:solidFill>
            </a:endParaRPr>
          </a:p>
          <a:p>
            <a:pPr marL="0" indent="0" algn="ctr">
              <a:spcBef>
                <a:spcPts val="0"/>
              </a:spcBef>
              <a:buFont typeface="Wingdings" pitchFamily="2" charset="2"/>
              <a:buNone/>
            </a:pPr>
            <a:r>
              <a:rPr lang="en-US" b="1" dirty="0">
                <a:solidFill>
                  <a:schemeClr val="bg1"/>
                </a:solidFill>
              </a:rPr>
              <a:t>branch2</a:t>
            </a:r>
            <a:endParaRPr lang="en-US" dirty="0">
              <a:solidFill>
                <a:schemeClr val="bg1"/>
              </a:solidFill>
            </a:endParaRPr>
          </a:p>
          <a:p>
            <a:pPr marL="0" indent="0" algn="ctr">
              <a:spcBef>
                <a:spcPts val="0"/>
              </a:spcBef>
              <a:buFont typeface="Wingdings" pitchFamily="2" charset="2"/>
              <a:buNone/>
            </a:pPr>
            <a:r>
              <a:rPr lang="en-US" dirty="0" err="1">
                <a:solidFill>
                  <a:srgbClr val="00FCFF"/>
                </a:solidFill>
              </a:rPr>
              <a:t>Ellen.txt</a:t>
            </a:r>
            <a:endParaRPr lang="en-US" dirty="0">
              <a:solidFill>
                <a:srgbClr val="00FCFF"/>
              </a:solidFill>
            </a:endParaRPr>
          </a:p>
        </p:txBody>
      </p:sp>
      <p:sp>
        <p:nvSpPr>
          <p:cNvPr id="16" name="Content Placeholder 2">
            <a:extLst>
              <a:ext uri="{FF2B5EF4-FFF2-40B4-BE49-F238E27FC236}">
                <a16:creationId xmlns:a16="http://schemas.microsoft.com/office/drawing/2014/main" id="{C271E0EC-AC30-744A-9F31-366092F4EEF8}"/>
              </a:ext>
            </a:extLst>
          </p:cNvPr>
          <p:cNvSpPr txBox="1">
            <a:spLocks/>
          </p:cNvSpPr>
          <p:nvPr/>
        </p:nvSpPr>
        <p:spPr>
          <a:xfrm>
            <a:off x="2534093" y="2661683"/>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r>
              <a:rPr lang="en-US" b="1" dirty="0">
                <a:solidFill>
                  <a:srgbClr val="00FF73"/>
                </a:solidFill>
              </a:rPr>
              <a:t>master</a:t>
            </a:r>
            <a:endParaRPr lang="en-US" dirty="0">
              <a:solidFill>
                <a:srgbClr val="00FF73"/>
              </a:solidFill>
            </a:endParaRPr>
          </a:p>
          <a:p>
            <a:pPr marL="0" indent="0" algn="ctr">
              <a:spcBef>
                <a:spcPts val="0"/>
              </a:spcBef>
              <a:buFont typeface="Wingdings" pitchFamily="2" charset="2"/>
              <a:buNone/>
            </a:pPr>
            <a:r>
              <a:rPr lang="en-US" i="1" dirty="0" err="1">
                <a:solidFill>
                  <a:srgbClr val="FF0000"/>
                </a:solidFill>
              </a:rPr>
              <a:t>Ellen.txt</a:t>
            </a:r>
            <a:endParaRPr lang="en-US" i="1" dirty="0">
              <a:solidFill>
                <a:srgbClr val="FF0000"/>
              </a:solidFill>
            </a:endParaRPr>
          </a:p>
          <a:p>
            <a:pPr marL="0" indent="0" algn="ctr">
              <a:spcBef>
                <a:spcPts val="0"/>
              </a:spcBef>
              <a:buFont typeface="Wingdings" pitchFamily="2" charset="2"/>
              <a:buNone/>
            </a:pPr>
            <a:endParaRPr lang="en-US" dirty="0">
              <a:solidFill>
                <a:schemeClr val="bg1"/>
              </a:solidFill>
            </a:endParaRPr>
          </a:p>
          <a:p>
            <a:pPr marL="0" indent="0" algn="ctr">
              <a:spcBef>
                <a:spcPts val="0"/>
              </a:spcBef>
              <a:buFont typeface="Wingdings" pitchFamily="2" charset="2"/>
              <a:buNone/>
            </a:pPr>
            <a:r>
              <a:rPr lang="en-US" b="1" dirty="0">
                <a:solidFill>
                  <a:schemeClr val="bg1"/>
                </a:solidFill>
              </a:rPr>
              <a:t>branch1</a:t>
            </a:r>
            <a:endParaRPr lang="en-US" dirty="0">
              <a:solidFill>
                <a:schemeClr val="bg1"/>
              </a:solidFill>
            </a:endParaRPr>
          </a:p>
          <a:p>
            <a:pPr marL="0" indent="0" algn="ctr">
              <a:spcBef>
                <a:spcPts val="0"/>
              </a:spcBef>
              <a:buFont typeface="Wingdings" pitchFamily="2" charset="2"/>
              <a:buNone/>
            </a:pPr>
            <a:r>
              <a:rPr lang="en-US" i="1" dirty="0" err="1">
                <a:solidFill>
                  <a:srgbClr val="FF0000"/>
                </a:solidFill>
              </a:rPr>
              <a:t>Ellen.txt</a:t>
            </a:r>
            <a:endParaRPr lang="en-US" i="1" dirty="0">
              <a:solidFill>
                <a:srgbClr val="FF0000"/>
              </a:solidFill>
            </a:endParaRPr>
          </a:p>
          <a:p>
            <a:pPr marL="0" indent="0" algn="ctr">
              <a:spcBef>
                <a:spcPts val="0"/>
              </a:spcBef>
              <a:buFont typeface="Wingdings" pitchFamily="2" charset="2"/>
              <a:buNone/>
            </a:pPr>
            <a:endParaRPr lang="en-US" dirty="0">
              <a:solidFill>
                <a:schemeClr val="bg1"/>
              </a:solidFill>
            </a:endParaRPr>
          </a:p>
          <a:p>
            <a:pPr marL="0" indent="0" algn="ctr">
              <a:spcBef>
                <a:spcPts val="0"/>
              </a:spcBef>
              <a:buFont typeface="Wingdings" pitchFamily="2" charset="2"/>
              <a:buNone/>
            </a:pPr>
            <a:r>
              <a:rPr lang="en-US" b="1" dirty="0">
                <a:solidFill>
                  <a:schemeClr val="bg1"/>
                </a:solidFill>
              </a:rPr>
              <a:t>branch2</a:t>
            </a:r>
          </a:p>
          <a:p>
            <a:pPr marL="0" indent="0" algn="ctr">
              <a:spcBef>
                <a:spcPts val="0"/>
              </a:spcBef>
              <a:buFont typeface="Wingdings" pitchFamily="2" charset="2"/>
              <a:buNone/>
            </a:pPr>
            <a:r>
              <a:rPr lang="en-US" i="1" dirty="0" err="1">
                <a:solidFill>
                  <a:srgbClr val="00FCFF"/>
                </a:solidFill>
              </a:rPr>
              <a:t>Ellen.txt</a:t>
            </a:r>
            <a:endParaRPr lang="en-US" i="1" dirty="0">
              <a:solidFill>
                <a:srgbClr val="00FCFF"/>
              </a:solidFill>
            </a:endParaRPr>
          </a:p>
        </p:txBody>
      </p:sp>
    </p:spTree>
    <p:extLst>
      <p:ext uri="{BB962C8B-B14F-4D97-AF65-F5344CB8AC3E}">
        <p14:creationId xmlns:p14="http://schemas.microsoft.com/office/powerpoint/2010/main" val="16161523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03DBB-6E3E-E94C-87FC-507A044890F1}"/>
              </a:ext>
            </a:extLst>
          </p:cNvPr>
          <p:cNvSpPr>
            <a:spLocks noGrp="1"/>
          </p:cNvSpPr>
          <p:nvPr>
            <p:ph type="title"/>
          </p:nvPr>
        </p:nvSpPr>
        <p:spPr/>
        <p:txBody>
          <a:bodyPr/>
          <a:lstStyle/>
          <a:p>
            <a:r>
              <a:rPr lang="en-US" dirty="0"/>
              <a:t>Branching</a:t>
            </a:r>
          </a:p>
        </p:txBody>
      </p:sp>
      <p:sp>
        <p:nvSpPr>
          <p:cNvPr id="3" name="Content Placeholder 2">
            <a:extLst>
              <a:ext uri="{FF2B5EF4-FFF2-40B4-BE49-F238E27FC236}">
                <a16:creationId xmlns:a16="http://schemas.microsoft.com/office/drawing/2014/main" id="{B7EB30F1-4892-4646-9F5F-03D5547A410E}"/>
              </a:ext>
            </a:extLst>
          </p:cNvPr>
          <p:cNvSpPr>
            <a:spLocks noGrp="1"/>
          </p:cNvSpPr>
          <p:nvPr>
            <p:ph idx="1"/>
          </p:nvPr>
        </p:nvSpPr>
        <p:spPr>
          <a:xfrm>
            <a:off x="201880" y="1306284"/>
            <a:ext cx="8762826" cy="5551716"/>
          </a:xfrm>
        </p:spPr>
        <p:txBody>
          <a:bodyPr>
            <a:normAutofit/>
          </a:bodyPr>
          <a:lstStyle/>
          <a:p>
            <a:r>
              <a:rPr lang="en-US" dirty="0"/>
              <a:t>See what branches you have and which one the HEAD is on by doing </a:t>
            </a:r>
            <a:r>
              <a:rPr lang="en-US" sz="2600" dirty="0">
                <a:latin typeface="Courier New" panose="02070309020205020404" pitchFamily="49" charset="0"/>
                <a:cs typeface="Courier New" panose="02070309020205020404" pitchFamily="49" charset="0"/>
              </a:rPr>
              <a:t>git branch [-v |-a | -r]</a:t>
            </a:r>
          </a:p>
          <a:p>
            <a:r>
              <a:rPr lang="en-US" dirty="0"/>
              <a:t>Create a branch by doing</a:t>
            </a:r>
          </a:p>
          <a:p>
            <a:pPr marL="0" indent="0">
              <a:spcBef>
                <a:spcPts val="0"/>
              </a:spcBef>
              <a:buNone/>
            </a:pPr>
            <a:r>
              <a:rPr lang="en-US" dirty="0"/>
              <a:t>	</a:t>
            </a:r>
            <a:r>
              <a:rPr lang="en-US" dirty="0">
                <a:latin typeface="Courier New" panose="02070309020205020404" pitchFamily="49" charset="0"/>
                <a:cs typeface="Courier New" panose="02070309020205020404" pitchFamily="49" charset="0"/>
              </a:rPr>
              <a:t>git branch &lt;branch&gt;</a:t>
            </a:r>
          </a:p>
          <a:p>
            <a:pPr>
              <a:spcBef>
                <a:spcPts val="0"/>
              </a:spcBef>
            </a:pPr>
            <a:r>
              <a:rPr lang="en-US" dirty="0">
                <a:cs typeface="Courier New" panose="02070309020205020404" pitchFamily="49" charset="0"/>
              </a:rPr>
              <a:t>Move to a branch by doing </a:t>
            </a:r>
          </a:p>
          <a:p>
            <a:pPr marL="0" indent="0">
              <a:spcBef>
                <a:spcPts val="0"/>
              </a:spcBef>
              <a:buNone/>
            </a:pPr>
            <a:r>
              <a:rPr lang="en-US" dirty="0">
                <a:latin typeface="Courier New" panose="02070309020205020404" pitchFamily="49" charset="0"/>
                <a:cs typeface="Courier New" panose="02070309020205020404" pitchFamily="49" charset="0"/>
              </a:rPr>
              <a:t>	git checkout &lt;branch&gt;</a:t>
            </a:r>
          </a:p>
          <a:p>
            <a:pPr>
              <a:spcBef>
                <a:spcPts val="0"/>
              </a:spcBef>
            </a:pPr>
            <a:r>
              <a:rPr lang="en-US" dirty="0">
                <a:cs typeface="Courier New" panose="02070309020205020404" pitchFamily="49" charset="0"/>
              </a:rPr>
              <a:t>Once you are a branch, you can do commits that will only affect that branch</a:t>
            </a:r>
          </a:p>
          <a:p>
            <a:pPr>
              <a:spcBef>
                <a:spcPts val="0"/>
              </a:spcBef>
            </a:pPr>
            <a:r>
              <a:rPr lang="en-US" dirty="0">
                <a:cs typeface="Courier New" panose="02070309020205020404" pitchFamily="49" charset="0"/>
              </a:rPr>
              <a:t>A useful command for seeing the branches and the commits on them is </a:t>
            </a:r>
          </a:p>
          <a:p>
            <a:pPr marL="0" indent="0">
              <a:spcBef>
                <a:spcPts val="0"/>
              </a:spcBef>
              <a:spcAft>
                <a:spcPts val="600"/>
              </a:spcAft>
              <a:buNone/>
            </a:pPr>
            <a:r>
              <a:rPr lang="en-US" sz="2200" dirty="0">
                <a:latin typeface="Courier New" panose="02070309020205020404" pitchFamily="49" charset="0"/>
                <a:cs typeface="Courier New" panose="02070309020205020404" pitchFamily="49" charset="0"/>
              </a:rPr>
              <a:t>	git log --all --decorate --</a:t>
            </a:r>
            <a:r>
              <a:rPr lang="en-US" sz="2200" dirty="0" err="1">
                <a:latin typeface="Courier New" panose="02070309020205020404" pitchFamily="49" charset="0"/>
                <a:cs typeface="Courier New" panose="02070309020205020404" pitchFamily="49" charset="0"/>
              </a:rPr>
              <a:t>oneline</a:t>
            </a:r>
            <a:r>
              <a:rPr lang="en-US" sz="2200" dirty="0">
                <a:latin typeface="Courier New" panose="02070309020205020404" pitchFamily="49" charset="0"/>
                <a:cs typeface="Courier New" panose="02070309020205020404" pitchFamily="49" charset="0"/>
              </a:rPr>
              <a:t> –graph</a:t>
            </a:r>
            <a:endParaRPr lang="en-US" dirty="0">
              <a:cs typeface="Courier New" panose="02070309020205020404" pitchFamily="49" charset="0"/>
            </a:endParaRPr>
          </a:p>
          <a:p>
            <a:pPr>
              <a:spcBef>
                <a:spcPts val="0"/>
              </a:spcBef>
            </a:pPr>
            <a:r>
              <a:rPr lang="en-US" dirty="0">
                <a:cs typeface="Courier New" panose="02070309020205020404" pitchFamily="49" charset="0"/>
              </a:rPr>
              <a:t>To delete a branch, use the commands</a:t>
            </a:r>
          </a:p>
          <a:p>
            <a:pPr marL="0" indent="0">
              <a:spcBef>
                <a:spcPts val="0"/>
              </a:spcBef>
              <a:buNone/>
            </a:pPr>
            <a:r>
              <a:rPr lang="en-US" sz="2400" dirty="0">
                <a:cs typeface="Courier New" panose="02070309020205020404" pitchFamily="49" charset="0"/>
              </a:rPr>
              <a:t>	</a:t>
            </a:r>
            <a:r>
              <a:rPr lang="en-US" sz="2400" dirty="0">
                <a:latin typeface="Courier New" panose="02070309020205020404" pitchFamily="49" charset="0"/>
                <a:cs typeface="Courier New" panose="02070309020205020404" pitchFamily="49" charset="0"/>
              </a:rPr>
              <a:t>git branch -d &lt;branch&gt; </a:t>
            </a:r>
            <a:r>
              <a:rPr lang="en-US" sz="2000" dirty="0">
                <a:cs typeface="Courier New" panose="02070309020205020404" pitchFamily="49" charset="0"/>
              </a:rPr>
              <a:t>- will give error if not merged</a:t>
            </a:r>
          </a:p>
          <a:p>
            <a:pPr marL="0" indent="0">
              <a:spcBef>
                <a:spcPts val="0"/>
              </a:spcBef>
              <a:buNone/>
            </a:pPr>
            <a:r>
              <a:rPr lang="en-US" sz="2400" dirty="0">
                <a:cs typeface="Courier New" panose="02070309020205020404" pitchFamily="49" charset="0"/>
              </a:rPr>
              <a:t>	</a:t>
            </a:r>
            <a:r>
              <a:rPr lang="en-US" sz="2400" dirty="0">
                <a:latin typeface="Courier New" panose="02070309020205020404" pitchFamily="49" charset="0"/>
                <a:cs typeface="Courier New" panose="02070309020205020404" pitchFamily="49" charset="0"/>
              </a:rPr>
              <a:t>git branch -D &lt;branch&gt; </a:t>
            </a:r>
            <a:r>
              <a:rPr lang="en-US" sz="2000" dirty="0">
                <a:cs typeface="Courier New" panose="02070309020205020404" pitchFamily="49" charset="0"/>
              </a:rPr>
              <a:t>- will delete even if not merged</a:t>
            </a:r>
          </a:p>
        </p:txBody>
      </p:sp>
    </p:spTree>
    <p:extLst>
      <p:ext uri="{BB962C8B-B14F-4D97-AF65-F5344CB8AC3E}">
        <p14:creationId xmlns:p14="http://schemas.microsoft.com/office/powerpoint/2010/main" val="2815016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F2F48-0F72-7143-96A9-84567C05B812}"/>
              </a:ext>
            </a:extLst>
          </p:cNvPr>
          <p:cNvSpPr>
            <a:spLocks noGrp="1"/>
          </p:cNvSpPr>
          <p:nvPr>
            <p:ph type="title"/>
          </p:nvPr>
        </p:nvSpPr>
        <p:spPr>
          <a:xfrm>
            <a:off x="84221" y="221527"/>
            <a:ext cx="7886700" cy="1325563"/>
          </a:xfrm>
        </p:spPr>
        <p:txBody>
          <a:bodyPr>
            <a:normAutofit/>
          </a:bodyPr>
          <a:lstStyle/>
          <a:p>
            <a:r>
              <a:rPr lang="en-US" dirty="0"/>
              <a:t>Current State</a:t>
            </a:r>
          </a:p>
        </p:txBody>
      </p:sp>
      <p:sp>
        <p:nvSpPr>
          <p:cNvPr id="4" name="Rectangle 3">
            <a:extLst>
              <a:ext uri="{FF2B5EF4-FFF2-40B4-BE49-F238E27FC236}">
                <a16:creationId xmlns:a16="http://schemas.microsoft.com/office/drawing/2014/main" id="{106866F6-174E-B746-AB10-A91F05F89681}"/>
              </a:ext>
            </a:extLst>
          </p:cNvPr>
          <p:cNvSpPr/>
          <p:nvPr/>
        </p:nvSpPr>
        <p:spPr>
          <a:xfrm>
            <a:off x="189649" y="1594884"/>
            <a:ext cx="1937713" cy="4869711"/>
          </a:xfrm>
          <a:prstGeom prst="rect">
            <a:avLst/>
          </a:prstGeom>
          <a:solidFill>
            <a:srgbClr val="032E60"/>
          </a:solidFill>
          <a:ln w="57150">
            <a:solidFill>
              <a:srgbClr val="FECE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F343A63B-6771-E64B-9713-728A7D762E84}"/>
              </a:ext>
            </a:extLst>
          </p:cNvPr>
          <p:cNvSpPr/>
          <p:nvPr/>
        </p:nvSpPr>
        <p:spPr>
          <a:xfrm>
            <a:off x="6932427" y="1637414"/>
            <a:ext cx="1935427" cy="4873752"/>
          </a:xfrm>
          <a:prstGeom prst="rect">
            <a:avLst/>
          </a:prstGeom>
          <a:solidFill>
            <a:srgbClr val="FECE31"/>
          </a:solidFill>
          <a:ln w="57150">
            <a:solidFill>
              <a:srgbClr val="032E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2E60"/>
              </a:solidFill>
            </a:endParaRPr>
          </a:p>
        </p:txBody>
      </p:sp>
      <p:sp>
        <p:nvSpPr>
          <p:cNvPr id="6" name="Rectangle 5">
            <a:extLst>
              <a:ext uri="{FF2B5EF4-FFF2-40B4-BE49-F238E27FC236}">
                <a16:creationId xmlns:a16="http://schemas.microsoft.com/office/drawing/2014/main" id="{165539D3-DFC5-834C-B972-C4510BA6CA4D}"/>
              </a:ext>
            </a:extLst>
          </p:cNvPr>
          <p:cNvSpPr/>
          <p:nvPr/>
        </p:nvSpPr>
        <p:spPr>
          <a:xfrm>
            <a:off x="2487308" y="1594884"/>
            <a:ext cx="1938528" cy="4901184"/>
          </a:xfrm>
          <a:prstGeom prst="rect">
            <a:avLst/>
          </a:prstGeom>
          <a:solidFill>
            <a:srgbClr val="7030A0"/>
          </a:solidFill>
          <a:ln w="57150">
            <a:solidFill>
              <a:srgbClr val="D3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B442AB3-4B8F-6E43-ADE2-3C4A973D8855}"/>
              </a:ext>
            </a:extLst>
          </p:cNvPr>
          <p:cNvSpPr/>
          <p:nvPr/>
        </p:nvSpPr>
        <p:spPr>
          <a:xfrm>
            <a:off x="4720856" y="1616149"/>
            <a:ext cx="1938528" cy="4873752"/>
          </a:xfrm>
          <a:prstGeom prst="rect">
            <a:avLst/>
          </a:prstGeom>
          <a:solidFill>
            <a:srgbClr val="00682B"/>
          </a:solid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63F8D78E-4CDE-AC41-BAC8-7C37F802829F}"/>
              </a:ext>
            </a:extLst>
          </p:cNvPr>
          <p:cNvSpPr>
            <a:spLocks noGrp="1"/>
          </p:cNvSpPr>
          <p:nvPr>
            <p:ph idx="1"/>
          </p:nvPr>
        </p:nvSpPr>
        <p:spPr>
          <a:xfrm>
            <a:off x="233916" y="2658139"/>
            <a:ext cx="1871330" cy="3806456"/>
          </a:xfrm>
        </p:spPr>
        <p:txBody>
          <a:bodyPr anchor="ctr">
            <a:normAutofit/>
          </a:bodyPr>
          <a:lstStyle/>
          <a:p>
            <a:pPr marL="0" indent="0" algn="ctr">
              <a:spcBef>
                <a:spcPts val="0"/>
              </a:spcBef>
              <a:buNone/>
            </a:pPr>
            <a:r>
              <a:rPr lang="en-US" b="1" dirty="0">
                <a:solidFill>
                  <a:srgbClr val="00FF73"/>
                </a:solidFill>
              </a:rPr>
              <a:t>master</a:t>
            </a:r>
          </a:p>
          <a:p>
            <a:pPr marL="0" indent="0" algn="ctr">
              <a:spcBef>
                <a:spcPts val="0"/>
              </a:spcBef>
              <a:buNone/>
            </a:pPr>
            <a:r>
              <a:rPr lang="en-US" dirty="0" err="1">
                <a:solidFill>
                  <a:srgbClr val="FF0000"/>
                </a:solidFill>
              </a:rPr>
              <a:t>Ellen.txt</a:t>
            </a:r>
            <a:endParaRPr lang="en-US" dirty="0">
              <a:solidFill>
                <a:srgbClr val="FF0000"/>
              </a:solidFill>
            </a:endParaRPr>
          </a:p>
          <a:p>
            <a:pPr marL="0" indent="0" algn="ctr">
              <a:spcBef>
                <a:spcPts val="0"/>
              </a:spcBef>
              <a:buNone/>
            </a:pPr>
            <a:endParaRPr lang="en-US" dirty="0">
              <a:solidFill>
                <a:schemeClr val="bg1"/>
              </a:solidFill>
            </a:endParaRPr>
          </a:p>
          <a:p>
            <a:pPr marL="0" indent="0" algn="ctr">
              <a:spcBef>
                <a:spcPts val="0"/>
              </a:spcBef>
              <a:buNone/>
            </a:pPr>
            <a:r>
              <a:rPr lang="en-US" b="1" dirty="0">
                <a:solidFill>
                  <a:schemeClr val="bg1"/>
                </a:solidFill>
              </a:rPr>
              <a:t>branch2</a:t>
            </a:r>
            <a:endParaRPr lang="en-US" dirty="0">
              <a:solidFill>
                <a:schemeClr val="bg1"/>
              </a:solidFill>
            </a:endParaRPr>
          </a:p>
          <a:p>
            <a:pPr marL="0" indent="0" algn="ctr">
              <a:spcBef>
                <a:spcPts val="0"/>
              </a:spcBef>
              <a:buNone/>
            </a:pPr>
            <a:r>
              <a:rPr lang="en-US" dirty="0" err="1">
                <a:solidFill>
                  <a:srgbClr val="00FCFF"/>
                </a:solidFill>
              </a:rPr>
              <a:t>Ellen.txt</a:t>
            </a:r>
            <a:endParaRPr lang="en-US" dirty="0">
              <a:solidFill>
                <a:srgbClr val="00FCFF"/>
              </a:solidFill>
            </a:endParaRPr>
          </a:p>
        </p:txBody>
      </p:sp>
      <p:sp>
        <p:nvSpPr>
          <p:cNvPr id="8" name="Content Placeholder 2">
            <a:extLst>
              <a:ext uri="{FF2B5EF4-FFF2-40B4-BE49-F238E27FC236}">
                <a16:creationId xmlns:a16="http://schemas.microsoft.com/office/drawing/2014/main" id="{A70300B1-3E9C-B944-87E8-E0FC942C97F6}"/>
              </a:ext>
            </a:extLst>
          </p:cNvPr>
          <p:cNvSpPr txBox="1">
            <a:spLocks/>
          </p:cNvSpPr>
          <p:nvPr/>
        </p:nvSpPr>
        <p:spPr>
          <a:xfrm>
            <a:off x="6953692" y="2636875"/>
            <a:ext cx="1903139" cy="389151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sz="2100" b="1" dirty="0">
                <a:solidFill>
                  <a:srgbClr val="032E60"/>
                </a:solidFill>
              </a:rPr>
              <a:t>origin/master</a:t>
            </a:r>
          </a:p>
          <a:p>
            <a:pPr marL="0" indent="0" algn="ctr">
              <a:spcBef>
                <a:spcPts val="0"/>
              </a:spcBef>
              <a:buNone/>
            </a:pPr>
            <a:r>
              <a:rPr lang="en-US" dirty="0" err="1">
                <a:solidFill>
                  <a:srgbClr val="032E60"/>
                </a:solidFill>
              </a:rPr>
              <a:t>Ellen.txt</a:t>
            </a:r>
            <a:endParaRPr lang="en-US" dirty="0">
              <a:solidFill>
                <a:srgbClr val="032E60"/>
              </a:solidFill>
            </a:endParaRPr>
          </a:p>
        </p:txBody>
      </p:sp>
      <p:sp>
        <p:nvSpPr>
          <p:cNvPr id="9" name="Content Placeholder 2">
            <a:extLst>
              <a:ext uri="{FF2B5EF4-FFF2-40B4-BE49-F238E27FC236}">
                <a16:creationId xmlns:a16="http://schemas.microsoft.com/office/drawing/2014/main" id="{577A82F3-5DF7-C34C-8FDE-E0FB814C405C}"/>
              </a:ext>
            </a:extLst>
          </p:cNvPr>
          <p:cNvSpPr txBox="1">
            <a:spLocks/>
          </p:cNvSpPr>
          <p:nvPr/>
        </p:nvSpPr>
        <p:spPr>
          <a:xfrm>
            <a:off x="2509284" y="1570574"/>
            <a:ext cx="1701210" cy="113009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3200" i="1" dirty="0">
                <a:solidFill>
                  <a:schemeClr val="bg1"/>
                </a:solidFill>
              </a:rPr>
              <a:t>Index/</a:t>
            </a:r>
          </a:p>
          <a:p>
            <a:pPr marL="0" indent="0">
              <a:lnSpc>
                <a:spcPct val="100000"/>
              </a:lnSpc>
              <a:spcBef>
                <a:spcPts val="0"/>
              </a:spcBef>
              <a:buFont typeface="Wingdings" pitchFamily="2" charset="2"/>
              <a:buNone/>
            </a:pPr>
            <a:r>
              <a:rPr lang="en-US" sz="3200" i="1" dirty="0">
                <a:solidFill>
                  <a:schemeClr val="bg1"/>
                </a:solidFill>
              </a:rPr>
              <a:t>Stage</a:t>
            </a:r>
            <a:r>
              <a:rPr lang="en-US" dirty="0">
                <a:solidFill>
                  <a:schemeClr val="bg1"/>
                </a:solidFill>
              </a:rPr>
              <a:t> </a:t>
            </a:r>
          </a:p>
        </p:txBody>
      </p:sp>
      <p:sp>
        <p:nvSpPr>
          <p:cNvPr id="11" name="Content Placeholder 2">
            <a:extLst>
              <a:ext uri="{FF2B5EF4-FFF2-40B4-BE49-F238E27FC236}">
                <a16:creationId xmlns:a16="http://schemas.microsoft.com/office/drawing/2014/main" id="{183680EC-BB1B-B648-ADC1-F2FB8839B88A}"/>
              </a:ext>
            </a:extLst>
          </p:cNvPr>
          <p:cNvSpPr txBox="1">
            <a:spLocks/>
          </p:cNvSpPr>
          <p:nvPr/>
        </p:nvSpPr>
        <p:spPr>
          <a:xfrm>
            <a:off x="4759935" y="1571009"/>
            <a:ext cx="1725925" cy="1129661"/>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3200" i="1" dirty="0">
                <a:solidFill>
                  <a:schemeClr val="bg1"/>
                </a:solidFill>
              </a:rPr>
              <a:t>Local Repo</a:t>
            </a:r>
            <a:endParaRPr lang="en-US" sz="2400" i="1" dirty="0">
              <a:solidFill>
                <a:schemeClr val="bg1"/>
              </a:solidFill>
            </a:endParaRPr>
          </a:p>
        </p:txBody>
      </p:sp>
      <p:sp>
        <p:nvSpPr>
          <p:cNvPr id="23" name="Content Placeholder 2">
            <a:extLst>
              <a:ext uri="{FF2B5EF4-FFF2-40B4-BE49-F238E27FC236}">
                <a16:creationId xmlns:a16="http://schemas.microsoft.com/office/drawing/2014/main" id="{1231C71F-8D1E-8743-93F4-B48001F79F66}"/>
              </a:ext>
            </a:extLst>
          </p:cNvPr>
          <p:cNvSpPr txBox="1">
            <a:spLocks/>
          </p:cNvSpPr>
          <p:nvPr/>
        </p:nvSpPr>
        <p:spPr>
          <a:xfrm>
            <a:off x="199406" y="1644948"/>
            <a:ext cx="1863310" cy="1022683"/>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Wingdings" pitchFamily="2" charset="2"/>
              <a:buNone/>
            </a:pPr>
            <a:r>
              <a:rPr lang="en-US" sz="3200" i="1" dirty="0">
                <a:solidFill>
                  <a:schemeClr val="bg1"/>
                </a:solidFill>
              </a:rPr>
              <a:t>Working Tree</a:t>
            </a:r>
          </a:p>
        </p:txBody>
      </p:sp>
      <p:sp>
        <p:nvSpPr>
          <p:cNvPr id="24" name="Content Placeholder 2">
            <a:extLst>
              <a:ext uri="{FF2B5EF4-FFF2-40B4-BE49-F238E27FC236}">
                <a16:creationId xmlns:a16="http://schemas.microsoft.com/office/drawing/2014/main" id="{6C413845-2C7B-C848-BAA2-D939013427E1}"/>
              </a:ext>
            </a:extLst>
          </p:cNvPr>
          <p:cNvSpPr txBox="1">
            <a:spLocks/>
          </p:cNvSpPr>
          <p:nvPr/>
        </p:nvSpPr>
        <p:spPr>
          <a:xfrm>
            <a:off x="7021186" y="1697535"/>
            <a:ext cx="2122814" cy="882316"/>
          </a:xfrm>
          <a:prstGeom prst="rect">
            <a:avLst/>
          </a:prstGeom>
        </p:spPr>
        <p:txBody>
          <a:bodyPr vert="horz" lIns="91440" tIns="45720" rIns="91440" bIns="45720" rtlCol="0" anchor="ctr">
            <a:normAutofit fontScale="92500" lnSpcReduction="10000"/>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itchFamily="2" charset="2"/>
              <a:buNone/>
            </a:pPr>
            <a:r>
              <a:rPr lang="en-US" sz="3300" i="1" dirty="0">
                <a:solidFill>
                  <a:srgbClr val="032E60"/>
                </a:solidFill>
              </a:rPr>
              <a:t>Remote Repo</a:t>
            </a:r>
            <a:endParaRPr lang="en-US" sz="2400" i="1" dirty="0">
              <a:solidFill>
                <a:srgbClr val="032E60"/>
              </a:solidFill>
            </a:endParaRPr>
          </a:p>
        </p:txBody>
      </p:sp>
      <p:sp>
        <p:nvSpPr>
          <p:cNvPr id="14" name="Content Placeholder 2">
            <a:extLst>
              <a:ext uri="{FF2B5EF4-FFF2-40B4-BE49-F238E27FC236}">
                <a16:creationId xmlns:a16="http://schemas.microsoft.com/office/drawing/2014/main" id="{6CA97F05-0647-BA43-BBDA-3B973CDDDB03}"/>
              </a:ext>
            </a:extLst>
          </p:cNvPr>
          <p:cNvSpPr txBox="1">
            <a:spLocks/>
          </p:cNvSpPr>
          <p:nvPr/>
        </p:nvSpPr>
        <p:spPr>
          <a:xfrm>
            <a:off x="2555358" y="2682949"/>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endParaRPr lang="en-US" dirty="0">
              <a:solidFill>
                <a:schemeClr val="bg1"/>
              </a:solidFill>
            </a:endParaRPr>
          </a:p>
        </p:txBody>
      </p:sp>
      <p:sp>
        <p:nvSpPr>
          <p:cNvPr id="15" name="Content Placeholder 2">
            <a:extLst>
              <a:ext uri="{FF2B5EF4-FFF2-40B4-BE49-F238E27FC236}">
                <a16:creationId xmlns:a16="http://schemas.microsoft.com/office/drawing/2014/main" id="{3DC05566-F050-3F4D-806B-6C8B646BE353}"/>
              </a:ext>
            </a:extLst>
          </p:cNvPr>
          <p:cNvSpPr txBox="1">
            <a:spLocks/>
          </p:cNvSpPr>
          <p:nvPr/>
        </p:nvSpPr>
        <p:spPr>
          <a:xfrm>
            <a:off x="2555358" y="2661684"/>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endParaRPr lang="en-US" i="1" dirty="0">
              <a:solidFill>
                <a:schemeClr val="bg1"/>
              </a:solidFill>
            </a:endParaRPr>
          </a:p>
        </p:txBody>
      </p:sp>
      <p:sp>
        <p:nvSpPr>
          <p:cNvPr id="17" name="Content Placeholder 2">
            <a:extLst>
              <a:ext uri="{FF2B5EF4-FFF2-40B4-BE49-F238E27FC236}">
                <a16:creationId xmlns:a16="http://schemas.microsoft.com/office/drawing/2014/main" id="{2D185412-BA02-914E-A10F-605FBC877376}"/>
              </a:ext>
            </a:extLst>
          </p:cNvPr>
          <p:cNvSpPr txBox="1">
            <a:spLocks/>
          </p:cNvSpPr>
          <p:nvPr/>
        </p:nvSpPr>
        <p:spPr>
          <a:xfrm>
            <a:off x="4745664" y="2619152"/>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r>
              <a:rPr lang="en-US" b="1" dirty="0">
                <a:solidFill>
                  <a:srgbClr val="00FF73"/>
                </a:solidFill>
              </a:rPr>
              <a:t>master</a:t>
            </a:r>
          </a:p>
          <a:p>
            <a:pPr marL="0" indent="0" algn="ctr">
              <a:spcBef>
                <a:spcPts val="0"/>
              </a:spcBef>
              <a:buFont typeface="Wingdings" pitchFamily="2" charset="2"/>
              <a:buNone/>
            </a:pPr>
            <a:r>
              <a:rPr lang="en-US" dirty="0" err="1">
                <a:solidFill>
                  <a:srgbClr val="FF0000"/>
                </a:solidFill>
              </a:rPr>
              <a:t>Ellen.txt</a:t>
            </a:r>
            <a:endParaRPr lang="en-US" dirty="0">
              <a:solidFill>
                <a:srgbClr val="FF0000"/>
              </a:solidFill>
            </a:endParaRPr>
          </a:p>
          <a:p>
            <a:pPr marL="0" indent="0" algn="ctr">
              <a:spcBef>
                <a:spcPts val="0"/>
              </a:spcBef>
              <a:buFont typeface="Wingdings" pitchFamily="2" charset="2"/>
              <a:buNone/>
            </a:pPr>
            <a:endParaRPr lang="en-US" dirty="0">
              <a:solidFill>
                <a:schemeClr val="bg1"/>
              </a:solidFill>
            </a:endParaRPr>
          </a:p>
          <a:p>
            <a:pPr marL="0" indent="0" algn="ctr">
              <a:spcBef>
                <a:spcPts val="0"/>
              </a:spcBef>
              <a:buFont typeface="Wingdings" pitchFamily="2" charset="2"/>
              <a:buNone/>
            </a:pPr>
            <a:r>
              <a:rPr lang="en-US" b="1" dirty="0">
                <a:solidFill>
                  <a:schemeClr val="bg1"/>
                </a:solidFill>
              </a:rPr>
              <a:t>branch2</a:t>
            </a:r>
            <a:endParaRPr lang="en-US" dirty="0">
              <a:solidFill>
                <a:schemeClr val="bg1"/>
              </a:solidFill>
            </a:endParaRPr>
          </a:p>
          <a:p>
            <a:pPr marL="0" indent="0" algn="ctr">
              <a:spcBef>
                <a:spcPts val="0"/>
              </a:spcBef>
              <a:buFont typeface="Wingdings" pitchFamily="2" charset="2"/>
              <a:buNone/>
            </a:pPr>
            <a:r>
              <a:rPr lang="en-US" dirty="0" err="1">
                <a:solidFill>
                  <a:srgbClr val="00FCFF"/>
                </a:solidFill>
              </a:rPr>
              <a:t>Ellen.txt</a:t>
            </a:r>
            <a:endParaRPr lang="en-US" dirty="0">
              <a:solidFill>
                <a:srgbClr val="00FCFF"/>
              </a:solidFill>
            </a:endParaRPr>
          </a:p>
        </p:txBody>
      </p:sp>
      <p:sp>
        <p:nvSpPr>
          <p:cNvPr id="16" name="Content Placeholder 2">
            <a:extLst>
              <a:ext uri="{FF2B5EF4-FFF2-40B4-BE49-F238E27FC236}">
                <a16:creationId xmlns:a16="http://schemas.microsoft.com/office/drawing/2014/main" id="{C271E0EC-AC30-744A-9F31-366092F4EEF8}"/>
              </a:ext>
            </a:extLst>
          </p:cNvPr>
          <p:cNvSpPr txBox="1">
            <a:spLocks/>
          </p:cNvSpPr>
          <p:nvPr/>
        </p:nvSpPr>
        <p:spPr>
          <a:xfrm>
            <a:off x="2534093" y="2661683"/>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endParaRPr lang="en-US" dirty="0">
              <a:solidFill>
                <a:schemeClr val="bg1"/>
              </a:solidFill>
            </a:endParaRPr>
          </a:p>
          <a:p>
            <a:pPr marL="0" indent="0" algn="ctr">
              <a:spcBef>
                <a:spcPts val="0"/>
              </a:spcBef>
              <a:buFont typeface="Wingdings" pitchFamily="2" charset="2"/>
              <a:buNone/>
            </a:pPr>
            <a:endParaRPr lang="en-US" dirty="0">
              <a:solidFill>
                <a:schemeClr val="bg1"/>
              </a:solidFill>
            </a:endParaRPr>
          </a:p>
        </p:txBody>
      </p:sp>
    </p:spTree>
    <p:extLst>
      <p:ext uri="{BB962C8B-B14F-4D97-AF65-F5344CB8AC3E}">
        <p14:creationId xmlns:p14="http://schemas.microsoft.com/office/powerpoint/2010/main" val="10240405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D04C2-1028-1244-BE4A-3503DB75467A}"/>
              </a:ext>
            </a:extLst>
          </p:cNvPr>
          <p:cNvSpPr>
            <a:spLocks noGrp="1"/>
          </p:cNvSpPr>
          <p:nvPr>
            <p:ph type="title"/>
          </p:nvPr>
        </p:nvSpPr>
        <p:spPr/>
        <p:txBody>
          <a:bodyPr/>
          <a:lstStyle/>
          <a:p>
            <a:r>
              <a:rPr lang="en-US" dirty="0"/>
              <a:t>Merging branches</a:t>
            </a:r>
          </a:p>
        </p:txBody>
      </p:sp>
      <p:sp>
        <p:nvSpPr>
          <p:cNvPr id="3" name="Content Placeholder 2">
            <a:extLst>
              <a:ext uri="{FF2B5EF4-FFF2-40B4-BE49-F238E27FC236}">
                <a16:creationId xmlns:a16="http://schemas.microsoft.com/office/drawing/2014/main" id="{1B648139-2E31-B643-8663-A04F044A416A}"/>
              </a:ext>
            </a:extLst>
          </p:cNvPr>
          <p:cNvSpPr>
            <a:spLocks noGrp="1"/>
          </p:cNvSpPr>
          <p:nvPr>
            <p:ph idx="1"/>
          </p:nvPr>
        </p:nvSpPr>
        <p:spPr>
          <a:xfrm>
            <a:off x="358588" y="1389413"/>
            <a:ext cx="8534400" cy="5298258"/>
          </a:xfrm>
        </p:spPr>
        <p:txBody>
          <a:bodyPr>
            <a:normAutofit/>
          </a:bodyPr>
          <a:lstStyle/>
          <a:p>
            <a:r>
              <a:rPr lang="en-US" dirty="0"/>
              <a:t>To do a fast-forward merge, move to the branch you would like to add the commits of another branch to and do </a:t>
            </a:r>
            <a:r>
              <a:rPr lang="en-US" dirty="0">
                <a:latin typeface="Courier New" panose="02070309020205020404" pitchFamily="49" charset="0"/>
                <a:cs typeface="Courier New" panose="02070309020205020404" pitchFamily="49" charset="0"/>
              </a:rPr>
              <a:t>git merge &lt;branch&gt;</a:t>
            </a:r>
          </a:p>
          <a:p>
            <a:pPr lvl="1"/>
            <a:r>
              <a:rPr lang="en-US" dirty="0"/>
              <a:t>As long as there is a direct connection between the two branches, this merge should be a fast-forward</a:t>
            </a:r>
          </a:p>
          <a:p>
            <a:r>
              <a:rPr lang="en-US" dirty="0"/>
              <a:t>Three-way merge: this merge is necessary if there is not a direct line between the branch you would like to add the commits of another branch to, it is the same command:</a:t>
            </a:r>
          </a:p>
          <a:p>
            <a:pPr marL="0" indent="0">
              <a:buNone/>
            </a:pPr>
            <a:r>
              <a:rPr lang="en-US" dirty="0"/>
              <a:t>	</a:t>
            </a:r>
            <a:r>
              <a:rPr lang="en-US" dirty="0">
                <a:latin typeface="Courier New" panose="02070309020205020404" pitchFamily="49" charset="0"/>
                <a:cs typeface="Courier New" panose="02070309020205020404" pitchFamily="49" charset="0"/>
              </a:rPr>
              <a:t>git merge &lt;branch&gt;</a:t>
            </a:r>
          </a:p>
          <a:p>
            <a:r>
              <a:rPr lang="en-US" dirty="0"/>
              <a:t>You will get merge conflicts if the branches in a three-way merge have changes that don’t match</a:t>
            </a:r>
          </a:p>
        </p:txBody>
      </p:sp>
    </p:spTree>
    <p:extLst>
      <p:ext uri="{BB962C8B-B14F-4D97-AF65-F5344CB8AC3E}">
        <p14:creationId xmlns:p14="http://schemas.microsoft.com/office/powerpoint/2010/main" val="27506247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F2F48-0F72-7143-96A9-84567C05B812}"/>
              </a:ext>
            </a:extLst>
          </p:cNvPr>
          <p:cNvSpPr>
            <a:spLocks noGrp="1"/>
          </p:cNvSpPr>
          <p:nvPr>
            <p:ph type="title"/>
          </p:nvPr>
        </p:nvSpPr>
        <p:spPr>
          <a:xfrm>
            <a:off x="84221" y="221527"/>
            <a:ext cx="7886700" cy="1325563"/>
          </a:xfrm>
        </p:spPr>
        <p:txBody>
          <a:bodyPr>
            <a:normAutofit/>
          </a:bodyPr>
          <a:lstStyle/>
          <a:p>
            <a:r>
              <a:rPr lang="en-US" dirty="0"/>
              <a:t>Current State</a:t>
            </a:r>
          </a:p>
        </p:txBody>
      </p:sp>
      <p:sp>
        <p:nvSpPr>
          <p:cNvPr id="4" name="Rectangle 3">
            <a:extLst>
              <a:ext uri="{FF2B5EF4-FFF2-40B4-BE49-F238E27FC236}">
                <a16:creationId xmlns:a16="http://schemas.microsoft.com/office/drawing/2014/main" id="{106866F6-174E-B746-AB10-A91F05F89681}"/>
              </a:ext>
            </a:extLst>
          </p:cNvPr>
          <p:cNvSpPr/>
          <p:nvPr/>
        </p:nvSpPr>
        <p:spPr>
          <a:xfrm>
            <a:off x="189649" y="1594884"/>
            <a:ext cx="1937713" cy="4869711"/>
          </a:xfrm>
          <a:prstGeom prst="rect">
            <a:avLst/>
          </a:prstGeom>
          <a:solidFill>
            <a:srgbClr val="032E60"/>
          </a:solidFill>
          <a:ln w="57150">
            <a:solidFill>
              <a:srgbClr val="FECE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F343A63B-6771-E64B-9713-728A7D762E84}"/>
              </a:ext>
            </a:extLst>
          </p:cNvPr>
          <p:cNvSpPr/>
          <p:nvPr/>
        </p:nvSpPr>
        <p:spPr>
          <a:xfrm>
            <a:off x="6932427" y="1637414"/>
            <a:ext cx="1935427" cy="4873752"/>
          </a:xfrm>
          <a:prstGeom prst="rect">
            <a:avLst/>
          </a:prstGeom>
          <a:solidFill>
            <a:srgbClr val="FECE31"/>
          </a:solidFill>
          <a:ln w="57150">
            <a:solidFill>
              <a:srgbClr val="032E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2E60"/>
              </a:solidFill>
            </a:endParaRPr>
          </a:p>
        </p:txBody>
      </p:sp>
      <p:sp>
        <p:nvSpPr>
          <p:cNvPr id="6" name="Rectangle 5">
            <a:extLst>
              <a:ext uri="{FF2B5EF4-FFF2-40B4-BE49-F238E27FC236}">
                <a16:creationId xmlns:a16="http://schemas.microsoft.com/office/drawing/2014/main" id="{165539D3-DFC5-834C-B972-C4510BA6CA4D}"/>
              </a:ext>
            </a:extLst>
          </p:cNvPr>
          <p:cNvSpPr/>
          <p:nvPr/>
        </p:nvSpPr>
        <p:spPr>
          <a:xfrm>
            <a:off x="2487308" y="1594884"/>
            <a:ext cx="1938528" cy="4901184"/>
          </a:xfrm>
          <a:prstGeom prst="rect">
            <a:avLst/>
          </a:prstGeom>
          <a:solidFill>
            <a:srgbClr val="7030A0"/>
          </a:solidFill>
          <a:ln w="57150">
            <a:solidFill>
              <a:srgbClr val="D3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B442AB3-4B8F-6E43-ADE2-3C4A973D8855}"/>
              </a:ext>
            </a:extLst>
          </p:cNvPr>
          <p:cNvSpPr/>
          <p:nvPr/>
        </p:nvSpPr>
        <p:spPr>
          <a:xfrm>
            <a:off x="4720856" y="1616149"/>
            <a:ext cx="1938528" cy="4873752"/>
          </a:xfrm>
          <a:prstGeom prst="rect">
            <a:avLst/>
          </a:prstGeom>
          <a:solidFill>
            <a:srgbClr val="00682B"/>
          </a:solid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63F8D78E-4CDE-AC41-BAC8-7C37F802829F}"/>
              </a:ext>
            </a:extLst>
          </p:cNvPr>
          <p:cNvSpPr>
            <a:spLocks noGrp="1"/>
          </p:cNvSpPr>
          <p:nvPr>
            <p:ph idx="1"/>
          </p:nvPr>
        </p:nvSpPr>
        <p:spPr>
          <a:xfrm>
            <a:off x="233916" y="2658139"/>
            <a:ext cx="1871330" cy="3806456"/>
          </a:xfrm>
        </p:spPr>
        <p:txBody>
          <a:bodyPr anchor="ctr">
            <a:normAutofit/>
          </a:bodyPr>
          <a:lstStyle/>
          <a:p>
            <a:pPr marL="0" indent="0" algn="ctr">
              <a:spcBef>
                <a:spcPts val="0"/>
              </a:spcBef>
              <a:buNone/>
            </a:pPr>
            <a:r>
              <a:rPr lang="en-US" b="1" dirty="0">
                <a:solidFill>
                  <a:srgbClr val="00FF73"/>
                </a:solidFill>
              </a:rPr>
              <a:t>master</a:t>
            </a:r>
          </a:p>
          <a:p>
            <a:pPr marL="0" indent="0" algn="ctr">
              <a:spcBef>
                <a:spcPts val="0"/>
              </a:spcBef>
              <a:buNone/>
            </a:pPr>
            <a:r>
              <a:rPr lang="en-US" dirty="0" err="1">
                <a:solidFill>
                  <a:srgbClr val="FF0000"/>
                </a:solidFill>
              </a:rPr>
              <a:t>Ellen.txt</a:t>
            </a:r>
            <a:endParaRPr lang="en-US" dirty="0">
              <a:solidFill>
                <a:srgbClr val="FF0000"/>
              </a:solidFill>
            </a:endParaRPr>
          </a:p>
          <a:p>
            <a:pPr marL="0" indent="0" algn="ctr">
              <a:spcBef>
                <a:spcPts val="0"/>
              </a:spcBef>
              <a:buNone/>
            </a:pPr>
            <a:endParaRPr lang="en-US" dirty="0">
              <a:solidFill>
                <a:schemeClr val="bg1"/>
              </a:solidFill>
            </a:endParaRPr>
          </a:p>
          <a:p>
            <a:pPr marL="0" indent="0" algn="ctr">
              <a:spcBef>
                <a:spcPts val="0"/>
              </a:spcBef>
              <a:buNone/>
            </a:pPr>
            <a:r>
              <a:rPr lang="en-US" b="1" dirty="0">
                <a:solidFill>
                  <a:schemeClr val="bg1"/>
                </a:solidFill>
              </a:rPr>
              <a:t>branch2</a:t>
            </a:r>
            <a:endParaRPr lang="en-US" dirty="0">
              <a:solidFill>
                <a:schemeClr val="bg1"/>
              </a:solidFill>
            </a:endParaRPr>
          </a:p>
          <a:p>
            <a:pPr marL="0" indent="0" algn="ctr">
              <a:spcBef>
                <a:spcPts val="0"/>
              </a:spcBef>
              <a:buNone/>
            </a:pPr>
            <a:r>
              <a:rPr lang="en-US" dirty="0" err="1">
                <a:solidFill>
                  <a:srgbClr val="00FCFF"/>
                </a:solidFill>
              </a:rPr>
              <a:t>Ellen.txt</a:t>
            </a:r>
            <a:endParaRPr lang="en-US" dirty="0">
              <a:solidFill>
                <a:srgbClr val="00FCFF"/>
              </a:solidFill>
            </a:endParaRPr>
          </a:p>
        </p:txBody>
      </p:sp>
      <p:sp>
        <p:nvSpPr>
          <p:cNvPr id="8" name="Content Placeholder 2">
            <a:extLst>
              <a:ext uri="{FF2B5EF4-FFF2-40B4-BE49-F238E27FC236}">
                <a16:creationId xmlns:a16="http://schemas.microsoft.com/office/drawing/2014/main" id="{A70300B1-3E9C-B944-87E8-E0FC942C97F6}"/>
              </a:ext>
            </a:extLst>
          </p:cNvPr>
          <p:cNvSpPr txBox="1">
            <a:spLocks/>
          </p:cNvSpPr>
          <p:nvPr/>
        </p:nvSpPr>
        <p:spPr>
          <a:xfrm>
            <a:off x="6953692" y="2636875"/>
            <a:ext cx="1903139" cy="389151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sz="2100" b="1" dirty="0">
                <a:solidFill>
                  <a:srgbClr val="032E60"/>
                </a:solidFill>
              </a:rPr>
              <a:t>origin/master</a:t>
            </a:r>
          </a:p>
          <a:p>
            <a:pPr marL="0" indent="0" algn="ctr">
              <a:spcBef>
                <a:spcPts val="0"/>
              </a:spcBef>
              <a:buNone/>
            </a:pPr>
            <a:r>
              <a:rPr lang="en-US" dirty="0" err="1">
                <a:solidFill>
                  <a:srgbClr val="032E60"/>
                </a:solidFill>
              </a:rPr>
              <a:t>Ellen.txt</a:t>
            </a:r>
            <a:endParaRPr lang="en-US" dirty="0">
              <a:solidFill>
                <a:srgbClr val="032E60"/>
              </a:solidFill>
            </a:endParaRPr>
          </a:p>
        </p:txBody>
      </p:sp>
      <p:sp>
        <p:nvSpPr>
          <p:cNvPr id="9" name="Content Placeholder 2">
            <a:extLst>
              <a:ext uri="{FF2B5EF4-FFF2-40B4-BE49-F238E27FC236}">
                <a16:creationId xmlns:a16="http://schemas.microsoft.com/office/drawing/2014/main" id="{577A82F3-5DF7-C34C-8FDE-E0FB814C405C}"/>
              </a:ext>
            </a:extLst>
          </p:cNvPr>
          <p:cNvSpPr txBox="1">
            <a:spLocks/>
          </p:cNvSpPr>
          <p:nvPr/>
        </p:nvSpPr>
        <p:spPr>
          <a:xfrm>
            <a:off x="2509284" y="1570574"/>
            <a:ext cx="1701210" cy="113009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3200" i="1" dirty="0">
                <a:solidFill>
                  <a:schemeClr val="bg1"/>
                </a:solidFill>
              </a:rPr>
              <a:t>Index/</a:t>
            </a:r>
          </a:p>
          <a:p>
            <a:pPr marL="0" indent="0">
              <a:lnSpc>
                <a:spcPct val="100000"/>
              </a:lnSpc>
              <a:spcBef>
                <a:spcPts val="0"/>
              </a:spcBef>
              <a:buFont typeface="Wingdings" pitchFamily="2" charset="2"/>
              <a:buNone/>
            </a:pPr>
            <a:r>
              <a:rPr lang="en-US" sz="3200" i="1" dirty="0">
                <a:solidFill>
                  <a:schemeClr val="bg1"/>
                </a:solidFill>
              </a:rPr>
              <a:t>Stage</a:t>
            </a:r>
            <a:r>
              <a:rPr lang="en-US" dirty="0">
                <a:solidFill>
                  <a:schemeClr val="bg1"/>
                </a:solidFill>
              </a:rPr>
              <a:t> </a:t>
            </a:r>
          </a:p>
        </p:txBody>
      </p:sp>
      <p:sp>
        <p:nvSpPr>
          <p:cNvPr id="11" name="Content Placeholder 2">
            <a:extLst>
              <a:ext uri="{FF2B5EF4-FFF2-40B4-BE49-F238E27FC236}">
                <a16:creationId xmlns:a16="http://schemas.microsoft.com/office/drawing/2014/main" id="{183680EC-BB1B-B648-ADC1-F2FB8839B88A}"/>
              </a:ext>
            </a:extLst>
          </p:cNvPr>
          <p:cNvSpPr txBox="1">
            <a:spLocks/>
          </p:cNvSpPr>
          <p:nvPr/>
        </p:nvSpPr>
        <p:spPr>
          <a:xfrm>
            <a:off x="4759935" y="1571009"/>
            <a:ext cx="1725925" cy="1129661"/>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3200" i="1" dirty="0">
                <a:solidFill>
                  <a:schemeClr val="bg1"/>
                </a:solidFill>
              </a:rPr>
              <a:t>Local Repo</a:t>
            </a:r>
            <a:endParaRPr lang="en-US" sz="2400" i="1" dirty="0">
              <a:solidFill>
                <a:schemeClr val="bg1"/>
              </a:solidFill>
            </a:endParaRPr>
          </a:p>
        </p:txBody>
      </p:sp>
      <p:sp>
        <p:nvSpPr>
          <p:cNvPr id="23" name="Content Placeholder 2">
            <a:extLst>
              <a:ext uri="{FF2B5EF4-FFF2-40B4-BE49-F238E27FC236}">
                <a16:creationId xmlns:a16="http://schemas.microsoft.com/office/drawing/2014/main" id="{1231C71F-8D1E-8743-93F4-B48001F79F66}"/>
              </a:ext>
            </a:extLst>
          </p:cNvPr>
          <p:cNvSpPr txBox="1">
            <a:spLocks/>
          </p:cNvSpPr>
          <p:nvPr/>
        </p:nvSpPr>
        <p:spPr>
          <a:xfrm>
            <a:off x="199406" y="1644948"/>
            <a:ext cx="1863310" cy="1022683"/>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Wingdings" pitchFamily="2" charset="2"/>
              <a:buNone/>
            </a:pPr>
            <a:r>
              <a:rPr lang="en-US" sz="3200" i="1" dirty="0">
                <a:solidFill>
                  <a:schemeClr val="bg1"/>
                </a:solidFill>
              </a:rPr>
              <a:t>Working Tree</a:t>
            </a:r>
          </a:p>
        </p:txBody>
      </p:sp>
      <p:sp>
        <p:nvSpPr>
          <p:cNvPr id="24" name="Content Placeholder 2">
            <a:extLst>
              <a:ext uri="{FF2B5EF4-FFF2-40B4-BE49-F238E27FC236}">
                <a16:creationId xmlns:a16="http://schemas.microsoft.com/office/drawing/2014/main" id="{6C413845-2C7B-C848-BAA2-D939013427E1}"/>
              </a:ext>
            </a:extLst>
          </p:cNvPr>
          <p:cNvSpPr txBox="1">
            <a:spLocks/>
          </p:cNvSpPr>
          <p:nvPr/>
        </p:nvSpPr>
        <p:spPr>
          <a:xfrm>
            <a:off x="7021186" y="1697535"/>
            <a:ext cx="2122814" cy="882316"/>
          </a:xfrm>
          <a:prstGeom prst="rect">
            <a:avLst/>
          </a:prstGeom>
        </p:spPr>
        <p:txBody>
          <a:bodyPr vert="horz" lIns="91440" tIns="45720" rIns="91440" bIns="45720" rtlCol="0" anchor="ctr">
            <a:normAutofit fontScale="92500" lnSpcReduction="10000"/>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itchFamily="2" charset="2"/>
              <a:buNone/>
            </a:pPr>
            <a:r>
              <a:rPr lang="en-US" sz="3300" i="1" dirty="0">
                <a:solidFill>
                  <a:srgbClr val="032E60"/>
                </a:solidFill>
              </a:rPr>
              <a:t>Remote Repo</a:t>
            </a:r>
            <a:endParaRPr lang="en-US" sz="2400" i="1" dirty="0">
              <a:solidFill>
                <a:srgbClr val="032E60"/>
              </a:solidFill>
            </a:endParaRPr>
          </a:p>
        </p:txBody>
      </p:sp>
      <p:sp>
        <p:nvSpPr>
          <p:cNvPr id="14" name="Content Placeholder 2">
            <a:extLst>
              <a:ext uri="{FF2B5EF4-FFF2-40B4-BE49-F238E27FC236}">
                <a16:creationId xmlns:a16="http://schemas.microsoft.com/office/drawing/2014/main" id="{6CA97F05-0647-BA43-BBDA-3B973CDDDB03}"/>
              </a:ext>
            </a:extLst>
          </p:cNvPr>
          <p:cNvSpPr txBox="1">
            <a:spLocks/>
          </p:cNvSpPr>
          <p:nvPr/>
        </p:nvSpPr>
        <p:spPr>
          <a:xfrm>
            <a:off x="2555358" y="2682949"/>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endParaRPr lang="en-US" dirty="0">
              <a:solidFill>
                <a:schemeClr val="bg1"/>
              </a:solidFill>
            </a:endParaRPr>
          </a:p>
        </p:txBody>
      </p:sp>
      <p:sp>
        <p:nvSpPr>
          <p:cNvPr id="15" name="Content Placeholder 2">
            <a:extLst>
              <a:ext uri="{FF2B5EF4-FFF2-40B4-BE49-F238E27FC236}">
                <a16:creationId xmlns:a16="http://schemas.microsoft.com/office/drawing/2014/main" id="{3DC05566-F050-3F4D-806B-6C8B646BE353}"/>
              </a:ext>
            </a:extLst>
          </p:cNvPr>
          <p:cNvSpPr txBox="1">
            <a:spLocks/>
          </p:cNvSpPr>
          <p:nvPr/>
        </p:nvSpPr>
        <p:spPr>
          <a:xfrm>
            <a:off x="2555358" y="2661684"/>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endParaRPr lang="en-US" i="1" dirty="0">
              <a:solidFill>
                <a:schemeClr val="bg1"/>
              </a:solidFill>
            </a:endParaRPr>
          </a:p>
        </p:txBody>
      </p:sp>
      <p:sp>
        <p:nvSpPr>
          <p:cNvPr id="17" name="Content Placeholder 2">
            <a:extLst>
              <a:ext uri="{FF2B5EF4-FFF2-40B4-BE49-F238E27FC236}">
                <a16:creationId xmlns:a16="http://schemas.microsoft.com/office/drawing/2014/main" id="{2D185412-BA02-914E-A10F-605FBC877376}"/>
              </a:ext>
            </a:extLst>
          </p:cNvPr>
          <p:cNvSpPr txBox="1">
            <a:spLocks/>
          </p:cNvSpPr>
          <p:nvPr/>
        </p:nvSpPr>
        <p:spPr>
          <a:xfrm>
            <a:off x="4745664" y="2619152"/>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r>
              <a:rPr lang="en-US" b="1" dirty="0">
                <a:solidFill>
                  <a:srgbClr val="00FF73"/>
                </a:solidFill>
              </a:rPr>
              <a:t>master</a:t>
            </a:r>
          </a:p>
          <a:p>
            <a:pPr marL="0" indent="0" algn="ctr">
              <a:spcBef>
                <a:spcPts val="0"/>
              </a:spcBef>
              <a:buFont typeface="Wingdings" pitchFamily="2" charset="2"/>
              <a:buNone/>
            </a:pPr>
            <a:r>
              <a:rPr lang="en-US" dirty="0" err="1">
                <a:solidFill>
                  <a:srgbClr val="FF0000"/>
                </a:solidFill>
              </a:rPr>
              <a:t>Ellen.txt</a:t>
            </a:r>
            <a:endParaRPr lang="en-US" dirty="0">
              <a:solidFill>
                <a:srgbClr val="FF0000"/>
              </a:solidFill>
            </a:endParaRPr>
          </a:p>
          <a:p>
            <a:pPr marL="0" indent="0" algn="ctr">
              <a:spcBef>
                <a:spcPts val="0"/>
              </a:spcBef>
              <a:buFont typeface="Wingdings" pitchFamily="2" charset="2"/>
              <a:buNone/>
            </a:pPr>
            <a:endParaRPr lang="en-US" dirty="0">
              <a:solidFill>
                <a:schemeClr val="bg1"/>
              </a:solidFill>
            </a:endParaRPr>
          </a:p>
          <a:p>
            <a:pPr marL="0" indent="0" algn="ctr">
              <a:spcBef>
                <a:spcPts val="0"/>
              </a:spcBef>
              <a:buFont typeface="Wingdings" pitchFamily="2" charset="2"/>
              <a:buNone/>
            </a:pPr>
            <a:r>
              <a:rPr lang="en-US" b="1" dirty="0">
                <a:solidFill>
                  <a:schemeClr val="bg1"/>
                </a:solidFill>
              </a:rPr>
              <a:t>branch2</a:t>
            </a:r>
            <a:endParaRPr lang="en-US" dirty="0">
              <a:solidFill>
                <a:schemeClr val="bg1"/>
              </a:solidFill>
            </a:endParaRPr>
          </a:p>
          <a:p>
            <a:pPr marL="0" indent="0" algn="ctr">
              <a:spcBef>
                <a:spcPts val="0"/>
              </a:spcBef>
              <a:buFont typeface="Wingdings" pitchFamily="2" charset="2"/>
              <a:buNone/>
            </a:pPr>
            <a:r>
              <a:rPr lang="en-US" dirty="0" err="1">
                <a:solidFill>
                  <a:srgbClr val="00FCFF"/>
                </a:solidFill>
              </a:rPr>
              <a:t>Ellen.txt</a:t>
            </a:r>
            <a:endParaRPr lang="en-US" dirty="0">
              <a:solidFill>
                <a:srgbClr val="00FCFF"/>
              </a:solidFill>
            </a:endParaRPr>
          </a:p>
        </p:txBody>
      </p:sp>
      <p:sp>
        <p:nvSpPr>
          <p:cNvPr id="16" name="Content Placeholder 2">
            <a:extLst>
              <a:ext uri="{FF2B5EF4-FFF2-40B4-BE49-F238E27FC236}">
                <a16:creationId xmlns:a16="http://schemas.microsoft.com/office/drawing/2014/main" id="{C271E0EC-AC30-744A-9F31-366092F4EEF8}"/>
              </a:ext>
            </a:extLst>
          </p:cNvPr>
          <p:cNvSpPr txBox="1">
            <a:spLocks/>
          </p:cNvSpPr>
          <p:nvPr/>
        </p:nvSpPr>
        <p:spPr>
          <a:xfrm>
            <a:off x="2534093" y="2661683"/>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endParaRPr lang="en-US" dirty="0">
              <a:solidFill>
                <a:schemeClr val="bg1"/>
              </a:solidFill>
            </a:endParaRPr>
          </a:p>
          <a:p>
            <a:pPr marL="0" indent="0" algn="ctr">
              <a:spcBef>
                <a:spcPts val="0"/>
              </a:spcBef>
              <a:buFont typeface="Wingdings" pitchFamily="2" charset="2"/>
              <a:buNone/>
            </a:pPr>
            <a:endParaRPr lang="en-US" dirty="0">
              <a:solidFill>
                <a:schemeClr val="bg1"/>
              </a:solidFill>
            </a:endParaRPr>
          </a:p>
        </p:txBody>
      </p:sp>
    </p:spTree>
    <p:extLst>
      <p:ext uri="{BB962C8B-B14F-4D97-AF65-F5344CB8AC3E}">
        <p14:creationId xmlns:p14="http://schemas.microsoft.com/office/powerpoint/2010/main" val="36483463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F2F48-0F72-7143-96A9-84567C05B812}"/>
              </a:ext>
            </a:extLst>
          </p:cNvPr>
          <p:cNvSpPr>
            <a:spLocks noGrp="1"/>
          </p:cNvSpPr>
          <p:nvPr>
            <p:ph type="title"/>
          </p:nvPr>
        </p:nvSpPr>
        <p:spPr>
          <a:xfrm>
            <a:off x="84221" y="221527"/>
            <a:ext cx="7886700" cy="1325563"/>
          </a:xfrm>
        </p:spPr>
        <p:txBody>
          <a:bodyPr>
            <a:normAutofit/>
          </a:bodyPr>
          <a:lstStyle/>
          <a:p>
            <a:r>
              <a:rPr lang="en-US" dirty="0"/>
              <a:t>Current State</a:t>
            </a:r>
          </a:p>
        </p:txBody>
      </p:sp>
      <p:sp>
        <p:nvSpPr>
          <p:cNvPr id="4" name="Rectangle 3">
            <a:extLst>
              <a:ext uri="{FF2B5EF4-FFF2-40B4-BE49-F238E27FC236}">
                <a16:creationId xmlns:a16="http://schemas.microsoft.com/office/drawing/2014/main" id="{106866F6-174E-B746-AB10-A91F05F89681}"/>
              </a:ext>
            </a:extLst>
          </p:cNvPr>
          <p:cNvSpPr/>
          <p:nvPr/>
        </p:nvSpPr>
        <p:spPr>
          <a:xfrm>
            <a:off x="189649" y="1594884"/>
            <a:ext cx="1937713" cy="4869711"/>
          </a:xfrm>
          <a:prstGeom prst="rect">
            <a:avLst/>
          </a:prstGeom>
          <a:solidFill>
            <a:srgbClr val="032E60"/>
          </a:solidFill>
          <a:ln w="57150">
            <a:solidFill>
              <a:srgbClr val="FECE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F343A63B-6771-E64B-9713-728A7D762E84}"/>
              </a:ext>
            </a:extLst>
          </p:cNvPr>
          <p:cNvSpPr/>
          <p:nvPr/>
        </p:nvSpPr>
        <p:spPr>
          <a:xfrm>
            <a:off x="6932427" y="1637414"/>
            <a:ext cx="1935427" cy="4873752"/>
          </a:xfrm>
          <a:prstGeom prst="rect">
            <a:avLst/>
          </a:prstGeom>
          <a:solidFill>
            <a:srgbClr val="FECE31"/>
          </a:solidFill>
          <a:ln w="57150">
            <a:solidFill>
              <a:srgbClr val="032E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2E60"/>
              </a:solidFill>
            </a:endParaRPr>
          </a:p>
        </p:txBody>
      </p:sp>
      <p:sp>
        <p:nvSpPr>
          <p:cNvPr id="6" name="Rectangle 5">
            <a:extLst>
              <a:ext uri="{FF2B5EF4-FFF2-40B4-BE49-F238E27FC236}">
                <a16:creationId xmlns:a16="http://schemas.microsoft.com/office/drawing/2014/main" id="{165539D3-DFC5-834C-B972-C4510BA6CA4D}"/>
              </a:ext>
            </a:extLst>
          </p:cNvPr>
          <p:cNvSpPr/>
          <p:nvPr/>
        </p:nvSpPr>
        <p:spPr>
          <a:xfrm>
            <a:off x="2487308" y="1594884"/>
            <a:ext cx="1938528" cy="4901184"/>
          </a:xfrm>
          <a:prstGeom prst="rect">
            <a:avLst/>
          </a:prstGeom>
          <a:solidFill>
            <a:srgbClr val="7030A0"/>
          </a:solidFill>
          <a:ln w="57150">
            <a:solidFill>
              <a:srgbClr val="D3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B442AB3-4B8F-6E43-ADE2-3C4A973D8855}"/>
              </a:ext>
            </a:extLst>
          </p:cNvPr>
          <p:cNvSpPr/>
          <p:nvPr/>
        </p:nvSpPr>
        <p:spPr>
          <a:xfrm>
            <a:off x="4720856" y="1616149"/>
            <a:ext cx="1938528" cy="4873752"/>
          </a:xfrm>
          <a:prstGeom prst="rect">
            <a:avLst/>
          </a:prstGeom>
          <a:solidFill>
            <a:srgbClr val="00682B"/>
          </a:solid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63F8D78E-4CDE-AC41-BAC8-7C37F802829F}"/>
              </a:ext>
            </a:extLst>
          </p:cNvPr>
          <p:cNvSpPr>
            <a:spLocks noGrp="1"/>
          </p:cNvSpPr>
          <p:nvPr>
            <p:ph idx="1"/>
          </p:nvPr>
        </p:nvSpPr>
        <p:spPr>
          <a:xfrm>
            <a:off x="233916" y="2658139"/>
            <a:ext cx="1871330" cy="3806456"/>
          </a:xfrm>
        </p:spPr>
        <p:txBody>
          <a:bodyPr anchor="ctr">
            <a:normAutofit/>
          </a:bodyPr>
          <a:lstStyle/>
          <a:p>
            <a:pPr marL="0" indent="0" algn="ctr">
              <a:spcBef>
                <a:spcPts val="0"/>
              </a:spcBef>
              <a:buNone/>
            </a:pPr>
            <a:r>
              <a:rPr lang="en-US" b="1" dirty="0">
                <a:solidFill>
                  <a:srgbClr val="00FF73"/>
                </a:solidFill>
              </a:rPr>
              <a:t>master</a:t>
            </a:r>
          </a:p>
          <a:p>
            <a:pPr marL="0" indent="0" algn="ctr">
              <a:spcBef>
                <a:spcPts val="0"/>
              </a:spcBef>
              <a:buNone/>
            </a:pPr>
            <a:r>
              <a:rPr lang="en-US" dirty="0" err="1">
                <a:solidFill>
                  <a:srgbClr val="D3C7FF"/>
                </a:solidFill>
              </a:rPr>
              <a:t>Ellen.txt</a:t>
            </a:r>
            <a:endParaRPr lang="en-US" dirty="0">
              <a:solidFill>
                <a:srgbClr val="D3C7FF"/>
              </a:solidFill>
            </a:endParaRPr>
          </a:p>
          <a:p>
            <a:pPr marL="0" indent="0" algn="ctr">
              <a:spcBef>
                <a:spcPts val="0"/>
              </a:spcBef>
              <a:buNone/>
            </a:pPr>
            <a:endParaRPr lang="en-US" dirty="0">
              <a:solidFill>
                <a:schemeClr val="bg1"/>
              </a:solidFill>
            </a:endParaRPr>
          </a:p>
          <a:p>
            <a:pPr marL="0" indent="0" algn="ctr">
              <a:spcBef>
                <a:spcPts val="0"/>
              </a:spcBef>
              <a:buNone/>
            </a:pPr>
            <a:r>
              <a:rPr lang="en-US" b="1" dirty="0">
                <a:solidFill>
                  <a:schemeClr val="bg1"/>
                </a:solidFill>
              </a:rPr>
              <a:t>branch2</a:t>
            </a:r>
            <a:endParaRPr lang="en-US" dirty="0">
              <a:solidFill>
                <a:schemeClr val="bg1"/>
              </a:solidFill>
            </a:endParaRPr>
          </a:p>
          <a:p>
            <a:pPr marL="0" indent="0" algn="ctr">
              <a:spcBef>
                <a:spcPts val="0"/>
              </a:spcBef>
              <a:buNone/>
            </a:pPr>
            <a:r>
              <a:rPr lang="en-US" dirty="0" err="1">
                <a:solidFill>
                  <a:srgbClr val="00FCFF"/>
                </a:solidFill>
              </a:rPr>
              <a:t>Ellen.txt</a:t>
            </a:r>
            <a:endParaRPr lang="en-US" dirty="0">
              <a:solidFill>
                <a:srgbClr val="00FCFF"/>
              </a:solidFill>
            </a:endParaRPr>
          </a:p>
        </p:txBody>
      </p:sp>
      <p:sp>
        <p:nvSpPr>
          <p:cNvPr id="8" name="Content Placeholder 2">
            <a:extLst>
              <a:ext uri="{FF2B5EF4-FFF2-40B4-BE49-F238E27FC236}">
                <a16:creationId xmlns:a16="http://schemas.microsoft.com/office/drawing/2014/main" id="{A70300B1-3E9C-B944-87E8-E0FC942C97F6}"/>
              </a:ext>
            </a:extLst>
          </p:cNvPr>
          <p:cNvSpPr txBox="1">
            <a:spLocks/>
          </p:cNvSpPr>
          <p:nvPr/>
        </p:nvSpPr>
        <p:spPr>
          <a:xfrm>
            <a:off x="6953692" y="2636875"/>
            <a:ext cx="1903139" cy="389151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sz="2100" b="1" dirty="0">
                <a:solidFill>
                  <a:srgbClr val="032E60"/>
                </a:solidFill>
              </a:rPr>
              <a:t>origin/master</a:t>
            </a:r>
          </a:p>
          <a:p>
            <a:pPr marL="0" indent="0" algn="ctr">
              <a:spcBef>
                <a:spcPts val="0"/>
              </a:spcBef>
              <a:buNone/>
            </a:pPr>
            <a:r>
              <a:rPr lang="en-US" dirty="0" err="1">
                <a:solidFill>
                  <a:srgbClr val="032E60"/>
                </a:solidFill>
              </a:rPr>
              <a:t>Ellen.txt</a:t>
            </a:r>
            <a:endParaRPr lang="en-US" dirty="0">
              <a:solidFill>
                <a:srgbClr val="032E60"/>
              </a:solidFill>
            </a:endParaRPr>
          </a:p>
        </p:txBody>
      </p:sp>
      <p:sp>
        <p:nvSpPr>
          <p:cNvPr id="9" name="Content Placeholder 2">
            <a:extLst>
              <a:ext uri="{FF2B5EF4-FFF2-40B4-BE49-F238E27FC236}">
                <a16:creationId xmlns:a16="http://schemas.microsoft.com/office/drawing/2014/main" id="{577A82F3-5DF7-C34C-8FDE-E0FB814C405C}"/>
              </a:ext>
            </a:extLst>
          </p:cNvPr>
          <p:cNvSpPr txBox="1">
            <a:spLocks/>
          </p:cNvSpPr>
          <p:nvPr/>
        </p:nvSpPr>
        <p:spPr>
          <a:xfrm>
            <a:off x="2509284" y="1570574"/>
            <a:ext cx="1701210" cy="113009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3200" i="1" dirty="0">
                <a:solidFill>
                  <a:schemeClr val="bg1"/>
                </a:solidFill>
              </a:rPr>
              <a:t>Index/</a:t>
            </a:r>
          </a:p>
          <a:p>
            <a:pPr marL="0" indent="0">
              <a:lnSpc>
                <a:spcPct val="100000"/>
              </a:lnSpc>
              <a:spcBef>
                <a:spcPts val="0"/>
              </a:spcBef>
              <a:buFont typeface="Wingdings" pitchFamily="2" charset="2"/>
              <a:buNone/>
            </a:pPr>
            <a:r>
              <a:rPr lang="en-US" sz="3200" i="1" dirty="0">
                <a:solidFill>
                  <a:schemeClr val="bg1"/>
                </a:solidFill>
              </a:rPr>
              <a:t>Stage</a:t>
            </a:r>
            <a:r>
              <a:rPr lang="en-US" dirty="0">
                <a:solidFill>
                  <a:schemeClr val="bg1"/>
                </a:solidFill>
              </a:rPr>
              <a:t> </a:t>
            </a:r>
          </a:p>
        </p:txBody>
      </p:sp>
      <p:sp>
        <p:nvSpPr>
          <p:cNvPr id="11" name="Content Placeholder 2">
            <a:extLst>
              <a:ext uri="{FF2B5EF4-FFF2-40B4-BE49-F238E27FC236}">
                <a16:creationId xmlns:a16="http://schemas.microsoft.com/office/drawing/2014/main" id="{183680EC-BB1B-B648-ADC1-F2FB8839B88A}"/>
              </a:ext>
            </a:extLst>
          </p:cNvPr>
          <p:cNvSpPr txBox="1">
            <a:spLocks/>
          </p:cNvSpPr>
          <p:nvPr/>
        </p:nvSpPr>
        <p:spPr>
          <a:xfrm>
            <a:off x="4759935" y="1571009"/>
            <a:ext cx="1725925" cy="1129661"/>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3200" i="1" dirty="0">
                <a:solidFill>
                  <a:schemeClr val="bg1"/>
                </a:solidFill>
              </a:rPr>
              <a:t>Local Repo</a:t>
            </a:r>
            <a:endParaRPr lang="en-US" sz="2400" i="1" dirty="0">
              <a:solidFill>
                <a:schemeClr val="bg1"/>
              </a:solidFill>
            </a:endParaRPr>
          </a:p>
        </p:txBody>
      </p:sp>
      <p:sp>
        <p:nvSpPr>
          <p:cNvPr id="23" name="Content Placeholder 2">
            <a:extLst>
              <a:ext uri="{FF2B5EF4-FFF2-40B4-BE49-F238E27FC236}">
                <a16:creationId xmlns:a16="http://schemas.microsoft.com/office/drawing/2014/main" id="{1231C71F-8D1E-8743-93F4-B48001F79F66}"/>
              </a:ext>
            </a:extLst>
          </p:cNvPr>
          <p:cNvSpPr txBox="1">
            <a:spLocks/>
          </p:cNvSpPr>
          <p:nvPr/>
        </p:nvSpPr>
        <p:spPr>
          <a:xfrm>
            <a:off x="199406" y="1644948"/>
            <a:ext cx="1863310" cy="1022683"/>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Wingdings" pitchFamily="2" charset="2"/>
              <a:buNone/>
            </a:pPr>
            <a:r>
              <a:rPr lang="en-US" sz="3200" i="1" dirty="0">
                <a:solidFill>
                  <a:schemeClr val="bg1"/>
                </a:solidFill>
              </a:rPr>
              <a:t>Working Tree</a:t>
            </a:r>
          </a:p>
        </p:txBody>
      </p:sp>
      <p:sp>
        <p:nvSpPr>
          <p:cNvPr id="24" name="Content Placeholder 2">
            <a:extLst>
              <a:ext uri="{FF2B5EF4-FFF2-40B4-BE49-F238E27FC236}">
                <a16:creationId xmlns:a16="http://schemas.microsoft.com/office/drawing/2014/main" id="{6C413845-2C7B-C848-BAA2-D939013427E1}"/>
              </a:ext>
            </a:extLst>
          </p:cNvPr>
          <p:cNvSpPr txBox="1">
            <a:spLocks/>
          </p:cNvSpPr>
          <p:nvPr/>
        </p:nvSpPr>
        <p:spPr>
          <a:xfrm>
            <a:off x="7021186" y="1697535"/>
            <a:ext cx="2122814" cy="882316"/>
          </a:xfrm>
          <a:prstGeom prst="rect">
            <a:avLst/>
          </a:prstGeom>
        </p:spPr>
        <p:txBody>
          <a:bodyPr vert="horz" lIns="91440" tIns="45720" rIns="91440" bIns="45720" rtlCol="0" anchor="ctr">
            <a:normAutofit fontScale="92500" lnSpcReduction="10000"/>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itchFamily="2" charset="2"/>
              <a:buNone/>
            </a:pPr>
            <a:r>
              <a:rPr lang="en-US" sz="3300" i="1" dirty="0">
                <a:solidFill>
                  <a:srgbClr val="032E60"/>
                </a:solidFill>
              </a:rPr>
              <a:t>Remote Repo</a:t>
            </a:r>
            <a:endParaRPr lang="en-US" sz="2400" i="1" dirty="0">
              <a:solidFill>
                <a:srgbClr val="032E60"/>
              </a:solidFill>
            </a:endParaRPr>
          </a:p>
        </p:txBody>
      </p:sp>
      <p:sp>
        <p:nvSpPr>
          <p:cNvPr id="14" name="Content Placeholder 2">
            <a:extLst>
              <a:ext uri="{FF2B5EF4-FFF2-40B4-BE49-F238E27FC236}">
                <a16:creationId xmlns:a16="http://schemas.microsoft.com/office/drawing/2014/main" id="{6CA97F05-0647-BA43-BBDA-3B973CDDDB03}"/>
              </a:ext>
            </a:extLst>
          </p:cNvPr>
          <p:cNvSpPr txBox="1">
            <a:spLocks/>
          </p:cNvSpPr>
          <p:nvPr/>
        </p:nvSpPr>
        <p:spPr>
          <a:xfrm>
            <a:off x="2555358" y="2682949"/>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endParaRPr lang="en-US" dirty="0">
              <a:solidFill>
                <a:schemeClr val="bg1"/>
              </a:solidFill>
            </a:endParaRPr>
          </a:p>
        </p:txBody>
      </p:sp>
      <p:sp>
        <p:nvSpPr>
          <p:cNvPr id="15" name="Content Placeholder 2">
            <a:extLst>
              <a:ext uri="{FF2B5EF4-FFF2-40B4-BE49-F238E27FC236}">
                <a16:creationId xmlns:a16="http://schemas.microsoft.com/office/drawing/2014/main" id="{3DC05566-F050-3F4D-806B-6C8B646BE353}"/>
              </a:ext>
            </a:extLst>
          </p:cNvPr>
          <p:cNvSpPr txBox="1">
            <a:spLocks/>
          </p:cNvSpPr>
          <p:nvPr/>
        </p:nvSpPr>
        <p:spPr>
          <a:xfrm>
            <a:off x="2555358" y="2661684"/>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endParaRPr lang="en-US" i="1" dirty="0">
              <a:solidFill>
                <a:schemeClr val="bg1"/>
              </a:solidFill>
            </a:endParaRPr>
          </a:p>
        </p:txBody>
      </p:sp>
      <p:sp>
        <p:nvSpPr>
          <p:cNvPr id="17" name="Content Placeholder 2">
            <a:extLst>
              <a:ext uri="{FF2B5EF4-FFF2-40B4-BE49-F238E27FC236}">
                <a16:creationId xmlns:a16="http://schemas.microsoft.com/office/drawing/2014/main" id="{2D185412-BA02-914E-A10F-605FBC877376}"/>
              </a:ext>
            </a:extLst>
          </p:cNvPr>
          <p:cNvSpPr txBox="1">
            <a:spLocks/>
          </p:cNvSpPr>
          <p:nvPr/>
        </p:nvSpPr>
        <p:spPr>
          <a:xfrm>
            <a:off x="4745664" y="2619152"/>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r>
              <a:rPr lang="en-US" b="1" dirty="0">
                <a:solidFill>
                  <a:srgbClr val="00FF73"/>
                </a:solidFill>
              </a:rPr>
              <a:t>master</a:t>
            </a:r>
          </a:p>
          <a:p>
            <a:pPr marL="0" indent="0" algn="ctr">
              <a:spcBef>
                <a:spcPts val="0"/>
              </a:spcBef>
              <a:buFont typeface="Wingdings" pitchFamily="2" charset="2"/>
              <a:buNone/>
            </a:pPr>
            <a:r>
              <a:rPr lang="en-US" dirty="0" err="1">
                <a:solidFill>
                  <a:srgbClr val="D3C7FF"/>
                </a:solidFill>
              </a:rPr>
              <a:t>Ellen.txt</a:t>
            </a:r>
            <a:endParaRPr lang="en-US" dirty="0">
              <a:solidFill>
                <a:srgbClr val="D3C7FF"/>
              </a:solidFill>
            </a:endParaRPr>
          </a:p>
          <a:p>
            <a:pPr marL="0" indent="0" algn="ctr">
              <a:spcBef>
                <a:spcPts val="0"/>
              </a:spcBef>
              <a:buFont typeface="Wingdings" pitchFamily="2" charset="2"/>
              <a:buNone/>
            </a:pPr>
            <a:endParaRPr lang="en-US" dirty="0">
              <a:solidFill>
                <a:schemeClr val="bg1"/>
              </a:solidFill>
            </a:endParaRPr>
          </a:p>
          <a:p>
            <a:pPr marL="0" indent="0" algn="ctr">
              <a:spcBef>
                <a:spcPts val="0"/>
              </a:spcBef>
              <a:buFont typeface="Wingdings" pitchFamily="2" charset="2"/>
              <a:buNone/>
            </a:pPr>
            <a:r>
              <a:rPr lang="en-US" b="1" dirty="0">
                <a:solidFill>
                  <a:schemeClr val="bg1"/>
                </a:solidFill>
              </a:rPr>
              <a:t>branch2</a:t>
            </a:r>
            <a:endParaRPr lang="en-US" dirty="0">
              <a:solidFill>
                <a:schemeClr val="bg1"/>
              </a:solidFill>
            </a:endParaRPr>
          </a:p>
          <a:p>
            <a:pPr marL="0" indent="0" algn="ctr">
              <a:spcBef>
                <a:spcPts val="0"/>
              </a:spcBef>
              <a:buFont typeface="Wingdings" pitchFamily="2" charset="2"/>
              <a:buNone/>
            </a:pPr>
            <a:r>
              <a:rPr lang="en-US" dirty="0" err="1">
                <a:solidFill>
                  <a:srgbClr val="00FCFF"/>
                </a:solidFill>
              </a:rPr>
              <a:t>Ellen.txt</a:t>
            </a:r>
            <a:endParaRPr lang="en-US" dirty="0">
              <a:solidFill>
                <a:srgbClr val="00FCFF"/>
              </a:solidFill>
            </a:endParaRPr>
          </a:p>
        </p:txBody>
      </p:sp>
      <p:sp>
        <p:nvSpPr>
          <p:cNvPr id="16" name="Content Placeholder 2">
            <a:extLst>
              <a:ext uri="{FF2B5EF4-FFF2-40B4-BE49-F238E27FC236}">
                <a16:creationId xmlns:a16="http://schemas.microsoft.com/office/drawing/2014/main" id="{C271E0EC-AC30-744A-9F31-366092F4EEF8}"/>
              </a:ext>
            </a:extLst>
          </p:cNvPr>
          <p:cNvSpPr txBox="1">
            <a:spLocks/>
          </p:cNvSpPr>
          <p:nvPr/>
        </p:nvSpPr>
        <p:spPr>
          <a:xfrm>
            <a:off x="2534093" y="2661683"/>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endParaRPr lang="en-US" dirty="0">
              <a:solidFill>
                <a:schemeClr val="bg1"/>
              </a:solidFill>
            </a:endParaRPr>
          </a:p>
          <a:p>
            <a:pPr marL="0" indent="0" algn="ctr">
              <a:spcBef>
                <a:spcPts val="0"/>
              </a:spcBef>
              <a:buFont typeface="Wingdings" pitchFamily="2" charset="2"/>
              <a:buNone/>
            </a:pPr>
            <a:endParaRPr lang="en-US" dirty="0">
              <a:solidFill>
                <a:schemeClr val="bg1"/>
              </a:solidFill>
            </a:endParaRPr>
          </a:p>
        </p:txBody>
      </p:sp>
    </p:spTree>
    <p:extLst>
      <p:ext uri="{BB962C8B-B14F-4D97-AF65-F5344CB8AC3E}">
        <p14:creationId xmlns:p14="http://schemas.microsoft.com/office/powerpoint/2010/main" val="36407467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F2F48-0F72-7143-96A9-84567C05B812}"/>
              </a:ext>
            </a:extLst>
          </p:cNvPr>
          <p:cNvSpPr>
            <a:spLocks noGrp="1"/>
          </p:cNvSpPr>
          <p:nvPr>
            <p:ph type="title"/>
          </p:nvPr>
        </p:nvSpPr>
        <p:spPr>
          <a:xfrm>
            <a:off x="84221" y="221527"/>
            <a:ext cx="7886700" cy="1325563"/>
          </a:xfrm>
        </p:spPr>
        <p:txBody>
          <a:bodyPr>
            <a:normAutofit/>
          </a:bodyPr>
          <a:lstStyle/>
          <a:p>
            <a:r>
              <a:rPr lang="en-US" dirty="0"/>
              <a:t>Current State</a:t>
            </a:r>
          </a:p>
        </p:txBody>
      </p:sp>
      <p:sp>
        <p:nvSpPr>
          <p:cNvPr id="4" name="Rectangle 3">
            <a:extLst>
              <a:ext uri="{FF2B5EF4-FFF2-40B4-BE49-F238E27FC236}">
                <a16:creationId xmlns:a16="http://schemas.microsoft.com/office/drawing/2014/main" id="{106866F6-174E-B746-AB10-A91F05F89681}"/>
              </a:ext>
            </a:extLst>
          </p:cNvPr>
          <p:cNvSpPr/>
          <p:nvPr/>
        </p:nvSpPr>
        <p:spPr>
          <a:xfrm>
            <a:off x="189649" y="1594884"/>
            <a:ext cx="1937713" cy="4869711"/>
          </a:xfrm>
          <a:prstGeom prst="rect">
            <a:avLst/>
          </a:prstGeom>
          <a:solidFill>
            <a:srgbClr val="032E60"/>
          </a:solidFill>
          <a:ln w="57150">
            <a:solidFill>
              <a:srgbClr val="FECE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F343A63B-6771-E64B-9713-728A7D762E84}"/>
              </a:ext>
            </a:extLst>
          </p:cNvPr>
          <p:cNvSpPr/>
          <p:nvPr/>
        </p:nvSpPr>
        <p:spPr>
          <a:xfrm>
            <a:off x="6932427" y="1637414"/>
            <a:ext cx="1935427" cy="4873752"/>
          </a:xfrm>
          <a:prstGeom prst="rect">
            <a:avLst/>
          </a:prstGeom>
          <a:solidFill>
            <a:srgbClr val="FECE31"/>
          </a:solidFill>
          <a:ln w="57150">
            <a:solidFill>
              <a:srgbClr val="032E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2E60"/>
              </a:solidFill>
            </a:endParaRPr>
          </a:p>
        </p:txBody>
      </p:sp>
      <p:sp>
        <p:nvSpPr>
          <p:cNvPr id="6" name="Rectangle 5">
            <a:extLst>
              <a:ext uri="{FF2B5EF4-FFF2-40B4-BE49-F238E27FC236}">
                <a16:creationId xmlns:a16="http://schemas.microsoft.com/office/drawing/2014/main" id="{165539D3-DFC5-834C-B972-C4510BA6CA4D}"/>
              </a:ext>
            </a:extLst>
          </p:cNvPr>
          <p:cNvSpPr/>
          <p:nvPr/>
        </p:nvSpPr>
        <p:spPr>
          <a:xfrm>
            <a:off x="2487308" y="1594884"/>
            <a:ext cx="1938528" cy="4901184"/>
          </a:xfrm>
          <a:prstGeom prst="rect">
            <a:avLst/>
          </a:prstGeom>
          <a:solidFill>
            <a:srgbClr val="7030A0"/>
          </a:solidFill>
          <a:ln w="57150">
            <a:solidFill>
              <a:srgbClr val="D3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B442AB3-4B8F-6E43-ADE2-3C4A973D8855}"/>
              </a:ext>
            </a:extLst>
          </p:cNvPr>
          <p:cNvSpPr/>
          <p:nvPr/>
        </p:nvSpPr>
        <p:spPr>
          <a:xfrm>
            <a:off x="4720856" y="1616149"/>
            <a:ext cx="1938528" cy="4873752"/>
          </a:xfrm>
          <a:prstGeom prst="rect">
            <a:avLst/>
          </a:prstGeom>
          <a:solidFill>
            <a:srgbClr val="00682B"/>
          </a:solid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63F8D78E-4CDE-AC41-BAC8-7C37F802829F}"/>
              </a:ext>
            </a:extLst>
          </p:cNvPr>
          <p:cNvSpPr>
            <a:spLocks noGrp="1"/>
          </p:cNvSpPr>
          <p:nvPr>
            <p:ph idx="1"/>
          </p:nvPr>
        </p:nvSpPr>
        <p:spPr>
          <a:xfrm>
            <a:off x="233916" y="2658139"/>
            <a:ext cx="1871330" cy="3806456"/>
          </a:xfrm>
        </p:spPr>
        <p:txBody>
          <a:bodyPr anchor="ctr">
            <a:normAutofit/>
          </a:bodyPr>
          <a:lstStyle/>
          <a:p>
            <a:pPr marL="0" indent="0" algn="ctr">
              <a:spcBef>
                <a:spcPts val="0"/>
              </a:spcBef>
              <a:buNone/>
            </a:pPr>
            <a:r>
              <a:rPr lang="en-US" b="1" dirty="0">
                <a:solidFill>
                  <a:srgbClr val="00FF73"/>
                </a:solidFill>
              </a:rPr>
              <a:t>master</a:t>
            </a:r>
          </a:p>
          <a:p>
            <a:pPr marL="0" indent="0" algn="ctr">
              <a:spcBef>
                <a:spcPts val="0"/>
              </a:spcBef>
              <a:buNone/>
            </a:pPr>
            <a:r>
              <a:rPr lang="en-US" dirty="0" err="1">
                <a:solidFill>
                  <a:srgbClr val="D3C7FF"/>
                </a:solidFill>
              </a:rPr>
              <a:t>Ellen.txt</a:t>
            </a:r>
            <a:endParaRPr lang="en-US" dirty="0">
              <a:solidFill>
                <a:srgbClr val="D3C7FF"/>
              </a:solidFill>
            </a:endParaRPr>
          </a:p>
        </p:txBody>
      </p:sp>
      <p:sp>
        <p:nvSpPr>
          <p:cNvPr id="8" name="Content Placeholder 2">
            <a:extLst>
              <a:ext uri="{FF2B5EF4-FFF2-40B4-BE49-F238E27FC236}">
                <a16:creationId xmlns:a16="http://schemas.microsoft.com/office/drawing/2014/main" id="{A70300B1-3E9C-B944-87E8-E0FC942C97F6}"/>
              </a:ext>
            </a:extLst>
          </p:cNvPr>
          <p:cNvSpPr txBox="1">
            <a:spLocks/>
          </p:cNvSpPr>
          <p:nvPr/>
        </p:nvSpPr>
        <p:spPr>
          <a:xfrm>
            <a:off x="6953692" y="2636875"/>
            <a:ext cx="1903139" cy="389151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sz="2100" b="1" dirty="0">
                <a:solidFill>
                  <a:srgbClr val="032E60"/>
                </a:solidFill>
              </a:rPr>
              <a:t>origin/master</a:t>
            </a:r>
          </a:p>
          <a:p>
            <a:pPr marL="0" indent="0" algn="ctr">
              <a:spcBef>
                <a:spcPts val="0"/>
              </a:spcBef>
              <a:buNone/>
            </a:pPr>
            <a:r>
              <a:rPr lang="en-US" dirty="0" err="1">
                <a:solidFill>
                  <a:srgbClr val="032E60"/>
                </a:solidFill>
              </a:rPr>
              <a:t>Ellen.txt</a:t>
            </a:r>
            <a:endParaRPr lang="en-US" dirty="0">
              <a:solidFill>
                <a:srgbClr val="032E60"/>
              </a:solidFill>
            </a:endParaRPr>
          </a:p>
        </p:txBody>
      </p:sp>
      <p:sp>
        <p:nvSpPr>
          <p:cNvPr id="9" name="Content Placeholder 2">
            <a:extLst>
              <a:ext uri="{FF2B5EF4-FFF2-40B4-BE49-F238E27FC236}">
                <a16:creationId xmlns:a16="http://schemas.microsoft.com/office/drawing/2014/main" id="{577A82F3-5DF7-C34C-8FDE-E0FB814C405C}"/>
              </a:ext>
            </a:extLst>
          </p:cNvPr>
          <p:cNvSpPr txBox="1">
            <a:spLocks/>
          </p:cNvSpPr>
          <p:nvPr/>
        </p:nvSpPr>
        <p:spPr>
          <a:xfrm>
            <a:off x="2509284" y="1570574"/>
            <a:ext cx="1701210" cy="113009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3200" i="1" dirty="0">
                <a:solidFill>
                  <a:schemeClr val="bg1"/>
                </a:solidFill>
              </a:rPr>
              <a:t>Index/</a:t>
            </a:r>
          </a:p>
          <a:p>
            <a:pPr marL="0" indent="0">
              <a:lnSpc>
                <a:spcPct val="100000"/>
              </a:lnSpc>
              <a:spcBef>
                <a:spcPts val="0"/>
              </a:spcBef>
              <a:buFont typeface="Wingdings" pitchFamily="2" charset="2"/>
              <a:buNone/>
            </a:pPr>
            <a:r>
              <a:rPr lang="en-US" sz="3200" i="1" dirty="0">
                <a:solidFill>
                  <a:schemeClr val="bg1"/>
                </a:solidFill>
              </a:rPr>
              <a:t>Stage</a:t>
            </a:r>
            <a:r>
              <a:rPr lang="en-US" dirty="0">
                <a:solidFill>
                  <a:schemeClr val="bg1"/>
                </a:solidFill>
              </a:rPr>
              <a:t> </a:t>
            </a:r>
          </a:p>
        </p:txBody>
      </p:sp>
      <p:sp>
        <p:nvSpPr>
          <p:cNvPr id="11" name="Content Placeholder 2">
            <a:extLst>
              <a:ext uri="{FF2B5EF4-FFF2-40B4-BE49-F238E27FC236}">
                <a16:creationId xmlns:a16="http://schemas.microsoft.com/office/drawing/2014/main" id="{183680EC-BB1B-B648-ADC1-F2FB8839B88A}"/>
              </a:ext>
            </a:extLst>
          </p:cNvPr>
          <p:cNvSpPr txBox="1">
            <a:spLocks/>
          </p:cNvSpPr>
          <p:nvPr/>
        </p:nvSpPr>
        <p:spPr>
          <a:xfrm>
            <a:off x="4759935" y="1571009"/>
            <a:ext cx="1725925" cy="1129661"/>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3200" i="1" dirty="0">
                <a:solidFill>
                  <a:schemeClr val="bg1"/>
                </a:solidFill>
              </a:rPr>
              <a:t>Local Repo</a:t>
            </a:r>
            <a:endParaRPr lang="en-US" sz="2400" i="1" dirty="0">
              <a:solidFill>
                <a:schemeClr val="bg1"/>
              </a:solidFill>
            </a:endParaRPr>
          </a:p>
        </p:txBody>
      </p:sp>
      <p:sp>
        <p:nvSpPr>
          <p:cNvPr id="23" name="Content Placeholder 2">
            <a:extLst>
              <a:ext uri="{FF2B5EF4-FFF2-40B4-BE49-F238E27FC236}">
                <a16:creationId xmlns:a16="http://schemas.microsoft.com/office/drawing/2014/main" id="{1231C71F-8D1E-8743-93F4-B48001F79F66}"/>
              </a:ext>
            </a:extLst>
          </p:cNvPr>
          <p:cNvSpPr txBox="1">
            <a:spLocks/>
          </p:cNvSpPr>
          <p:nvPr/>
        </p:nvSpPr>
        <p:spPr>
          <a:xfrm>
            <a:off x="199406" y="1644948"/>
            <a:ext cx="1863310" cy="1022683"/>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Wingdings" pitchFamily="2" charset="2"/>
              <a:buNone/>
            </a:pPr>
            <a:r>
              <a:rPr lang="en-US" sz="3200" i="1" dirty="0">
                <a:solidFill>
                  <a:schemeClr val="bg1"/>
                </a:solidFill>
              </a:rPr>
              <a:t>Working Tree</a:t>
            </a:r>
          </a:p>
        </p:txBody>
      </p:sp>
      <p:sp>
        <p:nvSpPr>
          <p:cNvPr id="24" name="Content Placeholder 2">
            <a:extLst>
              <a:ext uri="{FF2B5EF4-FFF2-40B4-BE49-F238E27FC236}">
                <a16:creationId xmlns:a16="http://schemas.microsoft.com/office/drawing/2014/main" id="{6C413845-2C7B-C848-BAA2-D939013427E1}"/>
              </a:ext>
            </a:extLst>
          </p:cNvPr>
          <p:cNvSpPr txBox="1">
            <a:spLocks/>
          </p:cNvSpPr>
          <p:nvPr/>
        </p:nvSpPr>
        <p:spPr>
          <a:xfrm>
            <a:off x="7021186" y="1697535"/>
            <a:ext cx="2122814" cy="882316"/>
          </a:xfrm>
          <a:prstGeom prst="rect">
            <a:avLst/>
          </a:prstGeom>
        </p:spPr>
        <p:txBody>
          <a:bodyPr vert="horz" lIns="91440" tIns="45720" rIns="91440" bIns="45720" rtlCol="0" anchor="ctr">
            <a:normAutofit fontScale="92500" lnSpcReduction="10000"/>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itchFamily="2" charset="2"/>
              <a:buNone/>
            </a:pPr>
            <a:r>
              <a:rPr lang="en-US" sz="3300" i="1" dirty="0">
                <a:solidFill>
                  <a:srgbClr val="032E60"/>
                </a:solidFill>
              </a:rPr>
              <a:t>Remote Repo</a:t>
            </a:r>
            <a:endParaRPr lang="en-US" sz="2400" i="1" dirty="0">
              <a:solidFill>
                <a:srgbClr val="032E60"/>
              </a:solidFill>
            </a:endParaRPr>
          </a:p>
        </p:txBody>
      </p:sp>
      <p:sp>
        <p:nvSpPr>
          <p:cNvPr id="14" name="Content Placeholder 2">
            <a:extLst>
              <a:ext uri="{FF2B5EF4-FFF2-40B4-BE49-F238E27FC236}">
                <a16:creationId xmlns:a16="http://schemas.microsoft.com/office/drawing/2014/main" id="{6CA97F05-0647-BA43-BBDA-3B973CDDDB03}"/>
              </a:ext>
            </a:extLst>
          </p:cNvPr>
          <p:cNvSpPr txBox="1">
            <a:spLocks/>
          </p:cNvSpPr>
          <p:nvPr/>
        </p:nvSpPr>
        <p:spPr>
          <a:xfrm>
            <a:off x="2555358" y="2682949"/>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endParaRPr lang="en-US" dirty="0">
              <a:solidFill>
                <a:schemeClr val="bg1"/>
              </a:solidFill>
            </a:endParaRPr>
          </a:p>
        </p:txBody>
      </p:sp>
      <p:sp>
        <p:nvSpPr>
          <p:cNvPr id="15" name="Content Placeholder 2">
            <a:extLst>
              <a:ext uri="{FF2B5EF4-FFF2-40B4-BE49-F238E27FC236}">
                <a16:creationId xmlns:a16="http://schemas.microsoft.com/office/drawing/2014/main" id="{3DC05566-F050-3F4D-806B-6C8B646BE353}"/>
              </a:ext>
            </a:extLst>
          </p:cNvPr>
          <p:cNvSpPr txBox="1">
            <a:spLocks/>
          </p:cNvSpPr>
          <p:nvPr/>
        </p:nvSpPr>
        <p:spPr>
          <a:xfrm>
            <a:off x="2555358" y="2661684"/>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endParaRPr lang="en-US" i="1" dirty="0">
              <a:solidFill>
                <a:schemeClr val="bg1"/>
              </a:solidFill>
            </a:endParaRPr>
          </a:p>
        </p:txBody>
      </p:sp>
      <p:sp>
        <p:nvSpPr>
          <p:cNvPr id="17" name="Content Placeholder 2">
            <a:extLst>
              <a:ext uri="{FF2B5EF4-FFF2-40B4-BE49-F238E27FC236}">
                <a16:creationId xmlns:a16="http://schemas.microsoft.com/office/drawing/2014/main" id="{2D185412-BA02-914E-A10F-605FBC877376}"/>
              </a:ext>
            </a:extLst>
          </p:cNvPr>
          <p:cNvSpPr txBox="1">
            <a:spLocks/>
          </p:cNvSpPr>
          <p:nvPr/>
        </p:nvSpPr>
        <p:spPr>
          <a:xfrm>
            <a:off x="4745664" y="2619152"/>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r>
              <a:rPr lang="en-US" b="1" dirty="0">
                <a:solidFill>
                  <a:srgbClr val="00FF73"/>
                </a:solidFill>
              </a:rPr>
              <a:t>master</a:t>
            </a:r>
          </a:p>
          <a:p>
            <a:pPr marL="0" indent="0" algn="ctr">
              <a:spcBef>
                <a:spcPts val="0"/>
              </a:spcBef>
              <a:buFont typeface="Wingdings" pitchFamily="2" charset="2"/>
              <a:buNone/>
            </a:pPr>
            <a:r>
              <a:rPr lang="en-US" dirty="0" err="1">
                <a:solidFill>
                  <a:srgbClr val="D3C7FF"/>
                </a:solidFill>
              </a:rPr>
              <a:t>Ellen.txt</a:t>
            </a:r>
            <a:endParaRPr lang="en-US" dirty="0">
              <a:solidFill>
                <a:srgbClr val="D3C7FF"/>
              </a:solidFill>
            </a:endParaRPr>
          </a:p>
        </p:txBody>
      </p:sp>
      <p:sp>
        <p:nvSpPr>
          <p:cNvPr id="16" name="Content Placeholder 2">
            <a:extLst>
              <a:ext uri="{FF2B5EF4-FFF2-40B4-BE49-F238E27FC236}">
                <a16:creationId xmlns:a16="http://schemas.microsoft.com/office/drawing/2014/main" id="{C271E0EC-AC30-744A-9F31-366092F4EEF8}"/>
              </a:ext>
            </a:extLst>
          </p:cNvPr>
          <p:cNvSpPr txBox="1">
            <a:spLocks/>
          </p:cNvSpPr>
          <p:nvPr/>
        </p:nvSpPr>
        <p:spPr>
          <a:xfrm>
            <a:off x="2534093" y="2661683"/>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endParaRPr lang="en-US" dirty="0">
              <a:solidFill>
                <a:schemeClr val="bg1"/>
              </a:solidFill>
            </a:endParaRPr>
          </a:p>
          <a:p>
            <a:pPr marL="0" indent="0" algn="ctr">
              <a:spcBef>
                <a:spcPts val="0"/>
              </a:spcBef>
              <a:buFont typeface="Wingdings" pitchFamily="2" charset="2"/>
              <a:buNone/>
            </a:pPr>
            <a:endParaRPr lang="en-US" dirty="0">
              <a:solidFill>
                <a:schemeClr val="bg1"/>
              </a:solidFill>
            </a:endParaRPr>
          </a:p>
        </p:txBody>
      </p:sp>
    </p:spTree>
    <p:extLst>
      <p:ext uri="{BB962C8B-B14F-4D97-AF65-F5344CB8AC3E}">
        <p14:creationId xmlns:p14="http://schemas.microsoft.com/office/powerpoint/2010/main" val="13969371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F2F48-0F72-7143-96A9-84567C05B812}"/>
              </a:ext>
            </a:extLst>
          </p:cNvPr>
          <p:cNvSpPr>
            <a:spLocks noGrp="1"/>
          </p:cNvSpPr>
          <p:nvPr>
            <p:ph type="title"/>
          </p:nvPr>
        </p:nvSpPr>
        <p:spPr>
          <a:xfrm>
            <a:off x="84221" y="221527"/>
            <a:ext cx="7886700" cy="1325563"/>
          </a:xfrm>
        </p:spPr>
        <p:txBody>
          <a:bodyPr>
            <a:normAutofit/>
          </a:bodyPr>
          <a:lstStyle/>
          <a:p>
            <a:r>
              <a:rPr lang="en-US" dirty="0"/>
              <a:t>Current State</a:t>
            </a:r>
          </a:p>
        </p:txBody>
      </p:sp>
      <p:sp>
        <p:nvSpPr>
          <p:cNvPr id="4" name="Rectangle 3">
            <a:extLst>
              <a:ext uri="{FF2B5EF4-FFF2-40B4-BE49-F238E27FC236}">
                <a16:creationId xmlns:a16="http://schemas.microsoft.com/office/drawing/2014/main" id="{106866F6-174E-B746-AB10-A91F05F89681}"/>
              </a:ext>
            </a:extLst>
          </p:cNvPr>
          <p:cNvSpPr/>
          <p:nvPr/>
        </p:nvSpPr>
        <p:spPr>
          <a:xfrm>
            <a:off x="189649" y="1594884"/>
            <a:ext cx="1937713" cy="4869711"/>
          </a:xfrm>
          <a:prstGeom prst="rect">
            <a:avLst/>
          </a:prstGeom>
          <a:solidFill>
            <a:srgbClr val="032E60"/>
          </a:solidFill>
          <a:ln w="57150">
            <a:solidFill>
              <a:srgbClr val="FECE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F343A63B-6771-E64B-9713-728A7D762E84}"/>
              </a:ext>
            </a:extLst>
          </p:cNvPr>
          <p:cNvSpPr/>
          <p:nvPr/>
        </p:nvSpPr>
        <p:spPr>
          <a:xfrm>
            <a:off x="6932427" y="1637414"/>
            <a:ext cx="1935427" cy="4873752"/>
          </a:xfrm>
          <a:prstGeom prst="rect">
            <a:avLst/>
          </a:prstGeom>
          <a:solidFill>
            <a:srgbClr val="FECE31"/>
          </a:solidFill>
          <a:ln w="57150">
            <a:solidFill>
              <a:srgbClr val="032E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2E60"/>
              </a:solidFill>
            </a:endParaRPr>
          </a:p>
        </p:txBody>
      </p:sp>
      <p:sp>
        <p:nvSpPr>
          <p:cNvPr id="6" name="Rectangle 5">
            <a:extLst>
              <a:ext uri="{FF2B5EF4-FFF2-40B4-BE49-F238E27FC236}">
                <a16:creationId xmlns:a16="http://schemas.microsoft.com/office/drawing/2014/main" id="{165539D3-DFC5-834C-B972-C4510BA6CA4D}"/>
              </a:ext>
            </a:extLst>
          </p:cNvPr>
          <p:cNvSpPr/>
          <p:nvPr/>
        </p:nvSpPr>
        <p:spPr>
          <a:xfrm>
            <a:off x="2487308" y="1594884"/>
            <a:ext cx="1938528" cy="4901184"/>
          </a:xfrm>
          <a:prstGeom prst="rect">
            <a:avLst/>
          </a:prstGeom>
          <a:solidFill>
            <a:srgbClr val="7030A0"/>
          </a:solidFill>
          <a:ln w="57150">
            <a:solidFill>
              <a:srgbClr val="D3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B442AB3-4B8F-6E43-ADE2-3C4A973D8855}"/>
              </a:ext>
            </a:extLst>
          </p:cNvPr>
          <p:cNvSpPr/>
          <p:nvPr/>
        </p:nvSpPr>
        <p:spPr>
          <a:xfrm>
            <a:off x="4720856" y="1616149"/>
            <a:ext cx="1938528" cy="4873752"/>
          </a:xfrm>
          <a:prstGeom prst="rect">
            <a:avLst/>
          </a:prstGeom>
          <a:solidFill>
            <a:srgbClr val="00682B"/>
          </a:solid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63F8D78E-4CDE-AC41-BAC8-7C37F802829F}"/>
              </a:ext>
            </a:extLst>
          </p:cNvPr>
          <p:cNvSpPr>
            <a:spLocks noGrp="1"/>
          </p:cNvSpPr>
          <p:nvPr>
            <p:ph idx="1"/>
          </p:nvPr>
        </p:nvSpPr>
        <p:spPr>
          <a:xfrm>
            <a:off x="233916" y="2658139"/>
            <a:ext cx="1871330" cy="3806456"/>
          </a:xfrm>
        </p:spPr>
        <p:txBody>
          <a:bodyPr anchor="ctr">
            <a:normAutofit/>
          </a:bodyPr>
          <a:lstStyle/>
          <a:p>
            <a:pPr marL="0" indent="0" algn="ctr">
              <a:spcBef>
                <a:spcPts val="0"/>
              </a:spcBef>
              <a:buNone/>
            </a:pPr>
            <a:r>
              <a:rPr lang="en-US" b="1" dirty="0">
                <a:solidFill>
                  <a:srgbClr val="00FF73"/>
                </a:solidFill>
              </a:rPr>
              <a:t>master</a:t>
            </a:r>
          </a:p>
          <a:p>
            <a:pPr marL="0" indent="0" algn="ctr">
              <a:spcBef>
                <a:spcPts val="0"/>
              </a:spcBef>
              <a:buNone/>
            </a:pPr>
            <a:r>
              <a:rPr lang="en-US" dirty="0" err="1">
                <a:solidFill>
                  <a:srgbClr val="D3C7FF"/>
                </a:solidFill>
              </a:rPr>
              <a:t>Ellen.txt</a:t>
            </a:r>
            <a:endParaRPr lang="en-US" dirty="0">
              <a:solidFill>
                <a:srgbClr val="D3C7FF"/>
              </a:solidFill>
            </a:endParaRPr>
          </a:p>
        </p:txBody>
      </p:sp>
      <p:sp>
        <p:nvSpPr>
          <p:cNvPr id="18" name="Rectangle 17">
            <a:extLst>
              <a:ext uri="{FF2B5EF4-FFF2-40B4-BE49-F238E27FC236}">
                <a16:creationId xmlns:a16="http://schemas.microsoft.com/office/drawing/2014/main" id="{94376F9F-D078-D54A-A472-650A8D7A7760}"/>
              </a:ext>
            </a:extLst>
          </p:cNvPr>
          <p:cNvSpPr/>
          <p:nvPr/>
        </p:nvSpPr>
        <p:spPr>
          <a:xfrm>
            <a:off x="7166343" y="4486940"/>
            <a:ext cx="1531090" cy="446567"/>
          </a:xfrm>
          <a:prstGeom prst="rect">
            <a:avLst/>
          </a:prstGeom>
          <a:solidFill>
            <a:srgbClr val="032E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A70300B1-3E9C-B944-87E8-E0FC942C97F6}"/>
              </a:ext>
            </a:extLst>
          </p:cNvPr>
          <p:cNvSpPr txBox="1">
            <a:spLocks/>
          </p:cNvSpPr>
          <p:nvPr/>
        </p:nvSpPr>
        <p:spPr>
          <a:xfrm>
            <a:off x="6953692" y="2636875"/>
            <a:ext cx="1903139" cy="389151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sz="2100" b="1" dirty="0">
                <a:solidFill>
                  <a:srgbClr val="032E60"/>
                </a:solidFill>
              </a:rPr>
              <a:t>origin/master</a:t>
            </a:r>
          </a:p>
          <a:p>
            <a:pPr marL="0" indent="0" algn="ctr">
              <a:spcBef>
                <a:spcPts val="0"/>
              </a:spcBef>
              <a:buNone/>
            </a:pPr>
            <a:r>
              <a:rPr lang="en-US" dirty="0" err="1">
                <a:solidFill>
                  <a:srgbClr val="D3C7FF"/>
                </a:solidFill>
              </a:rPr>
              <a:t>Ellen.txt</a:t>
            </a:r>
            <a:endParaRPr lang="en-US" dirty="0">
              <a:solidFill>
                <a:srgbClr val="D3C7FF"/>
              </a:solidFill>
            </a:endParaRPr>
          </a:p>
        </p:txBody>
      </p:sp>
      <p:sp>
        <p:nvSpPr>
          <p:cNvPr id="9" name="Content Placeholder 2">
            <a:extLst>
              <a:ext uri="{FF2B5EF4-FFF2-40B4-BE49-F238E27FC236}">
                <a16:creationId xmlns:a16="http://schemas.microsoft.com/office/drawing/2014/main" id="{577A82F3-5DF7-C34C-8FDE-E0FB814C405C}"/>
              </a:ext>
            </a:extLst>
          </p:cNvPr>
          <p:cNvSpPr txBox="1">
            <a:spLocks/>
          </p:cNvSpPr>
          <p:nvPr/>
        </p:nvSpPr>
        <p:spPr>
          <a:xfrm>
            <a:off x="2509284" y="1570574"/>
            <a:ext cx="1701210" cy="113009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3200" i="1" dirty="0">
                <a:solidFill>
                  <a:schemeClr val="bg1"/>
                </a:solidFill>
              </a:rPr>
              <a:t>Index/</a:t>
            </a:r>
          </a:p>
          <a:p>
            <a:pPr marL="0" indent="0">
              <a:lnSpc>
                <a:spcPct val="100000"/>
              </a:lnSpc>
              <a:spcBef>
                <a:spcPts val="0"/>
              </a:spcBef>
              <a:buFont typeface="Wingdings" pitchFamily="2" charset="2"/>
              <a:buNone/>
            </a:pPr>
            <a:r>
              <a:rPr lang="en-US" sz="3200" i="1" dirty="0">
                <a:solidFill>
                  <a:schemeClr val="bg1"/>
                </a:solidFill>
              </a:rPr>
              <a:t>Stage</a:t>
            </a:r>
            <a:r>
              <a:rPr lang="en-US" dirty="0">
                <a:solidFill>
                  <a:schemeClr val="bg1"/>
                </a:solidFill>
              </a:rPr>
              <a:t> </a:t>
            </a:r>
          </a:p>
        </p:txBody>
      </p:sp>
      <p:sp>
        <p:nvSpPr>
          <p:cNvPr id="11" name="Content Placeholder 2">
            <a:extLst>
              <a:ext uri="{FF2B5EF4-FFF2-40B4-BE49-F238E27FC236}">
                <a16:creationId xmlns:a16="http://schemas.microsoft.com/office/drawing/2014/main" id="{183680EC-BB1B-B648-ADC1-F2FB8839B88A}"/>
              </a:ext>
            </a:extLst>
          </p:cNvPr>
          <p:cNvSpPr txBox="1">
            <a:spLocks/>
          </p:cNvSpPr>
          <p:nvPr/>
        </p:nvSpPr>
        <p:spPr>
          <a:xfrm>
            <a:off x="4759935" y="1571009"/>
            <a:ext cx="1725925" cy="1129661"/>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3200" i="1" dirty="0">
                <a:solidFill>
                  <a:schemeClr val="bg1"/>
                </a:solidFill>
              </a:rPr>
              <a:t>Local Repo</a:t>
            </a:r>
            <a:endParaRPr lang="en-US" sz="2400" i="1" dirty="0">
              <a:solidFill>
                <a:schemeClr val="bg1"/>
              </a:solidFill>
            </a:endParaRPr>
          </a:p>
        </p:txBody>
      </p:sp>
      <p:sp>
        <p:nvSpPr>
          <p:cNvPr id="23" name="Content Placeholder 2">
            <a:extLst>
              <a:ext uri="{FF2B5EF4-FFF2-40B4-BE49-F238E27FC236}">
                <a16:creationId xmlns:a16="http://schemas.microsoft.com/office/drawing/2014/main" id="{1231C71F-8D1E-8743-93F4-B48001F79F66}"/>
              </a:ext>
            </a:extLst>
          </p:cNvPr>
          <p:cNvSpPr txBox="1">
            <a:spLocks/>
          </p:cNvSpPr>
          <p:nvPr/>
        </p:nvSpPr>
        <p:spPr>
          <a:xfrm>
            <a:off x="199406" y="1644948"/>
            <a:ext cx="1863310" cy="1022683"/>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Wingdings" pitchFamily="2" charset="2"/>
              <a:buNone/>
            </a:pPr>
            <a:r>
              <a:rPr lang="en-US" sz="3200" i="1" dirty="0">
                <a:solidFill>
                  <a:schemeClr val="bg1"/>
                </a:solidFill>
              </a:rPr>
              <a:t>Working Tree</a:t>
            </a:r>
          </a:p>
        </p:txBody>
      </p:sp>
      <p:sp>
        <p:nvSpPr>
          <p:cNvPr id="24" name="Content Placeholder 2">
            <a:extLst>
              <a:ext uri="{FF2B5EF4-FFF2-40B4-BE49-F238E27FC236}">
                <a16:creationId xmlns:a16="http://schemas.microsoft.com/office/drawing/2014/main" id="{6C413845-2C7B-C848-BAA2-D939013427E1}"/>
              </a:ext>
            </a:extLst>
          </p:cNvPr>
          <p:cNvSpPr txBox="1">
            <a:spLocks/>
          </p:cNvSpPr>
          <p:nvPr/>
        </p:nvSpPr>
        <p:spPr>
          <a:xfrm>
            <a:off x="7021186" y="1697535"/>
            <a:ext cx="2122814" cy="882316"/>
          </a:xfrm>
          <a:prstGeom prst="rect">
            <a:avLst/>
          </a:prstGeom>
        </p:spPr>
        <p:txBody>
          <a:bodyPr vert="horz" lIns="91440" tIns="45720" rIns="91440" bIns="45720" rtlCol="0" anchor="ctr">
            <a:normAutofit fontScale="92500" lnSpcReduction="10000"/>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itchFamily="2" charset="2"/>
              <a:buNone/>
            </a:pPr>
            <a:r>
              <a:rPr lang="en-US" sz="3300" i="1" dirty="0">
                <a:solidFill>
                  <a:srgbClr val="032E60"/>
                </a:solidFill>
              </a:rPr>
              <a:t>Remote Repo</a:t>
            </a:r>
            <a:endParaRPr lang="en-US" sz="2400" i="1" dirty="0">
              <a:solidFill>
                <a:srgbClr val="032E60"/>
              </a:solidFill>
            </a:endParaRPr>
          </a:p>
        </p:txBody>
      </p:sp>
      <p:sp>
        <p:nvSpPr>
          <p:cNvPr id="14" name="Content Placeholder 2">
            <a:extLst>
              <a:ext uri="{FF2B5EF4-FFF2-40B4-BE49-F238E27FC236}">
                <a16:creationId xmlns:a16="http://schemas.microsoft.com/office/drawing/2014/main" id="{6CA97F05-0647-BA43-BBDA-3B973CDDDB03}"/>
              </a:ext>
            </a:extLst>
          </p:cNvPr>
          <p:cNvSpPr txBox="1">
            <a:spLocks/>
          </p:cNvSpPr>
          <p:nvPr/>
        </p:nvSpPr>
        <p:spPr>
          <a:xfrm>
            <a:off x="2555358" y="2682949"/>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endParaRPr lang="en-US" dirty="0">
              <a:solidFill>
                <a:schemeClr val="bg1"/>
              </a:solidFill>
            </a:endParaRPr>
          </a:p>
        </p:txBody>
      </p:sp>
      <p:sp>
        <p:nvSpPr>
          <p:cNvPr id="15" name="Content Placeholder 2">
            <a:extLst>
              <a:ext uri="{FF2B5EF4-FFF2-40B4-BE49-F238E27FC236}">
                <a16:creationId xmlns:a16="http://schemas.microsoft.com/office/drawing/2014/main" id="{3DC05566-F050-3F4D-806B-6C8B646BE353}"/>
              </a:ext>
            </a:extLst>
          </p:cNvPr>
          <p:cNvSpPr txBox="1">
            <a:spLocks/>
          </p:cNvSpPr>
          <p:nvPr/>
        </p:nvSpPr>
        <p:spPr>
          <a:xfrm>
            <a:off x="2555358" y="2661684"/>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endParaRPr lang="en-US" i="1" dirty="0">
              <a:solidFill>
                <a:schemeClr val="bg1"/>
              </a:solidFill>
            </a:endParaRPr>
          </a:p>
        </p:txBody>
      </p:sp>
      <p:sp>
        <p:nvSpPr>
          <p:cNvPr id="17" name="Content Placeholder 2">
            <a:extLst>
              <a:ext uri="{FF2B5EF4-FFF2-40B4-BE49-F238E27FC236}">
                <a16:creationId xmlns:a16="http://schemas.microsoft.com/office/drawing/2014/main" id="{2D185412-BA02-914E-A10F-605FBC877376}"/>
              </a:ext>
            </a:extLst>
          </p:cNvPr>
          <p:cNvSpPr txBox="1">
            <a:spLocks/>
          </p:cNvSpPr>
          <p:nvPr/>
        </p:nvSpPr>
        <p:spPr>
          <a:xfrm>
            <a:off x="4745664" y="2619152"/>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r>
              <a:rPr lang="en-US" b="1" dirty="0">
                <a:solidFill>
                  <a:srgbClr val="00FF73"/>
                </a:solidFill>
              </a:rPr>
              <a:t>master</a:t>
            </a:r>
          </a:p>
          <a:p>
            <a:pPr marL="0" indent="0" algn="ctr">
              <a:spcBef>
                <a:spcPts val="0"/>
              </a:spcBef>
              <a:buFont typeface="Wingdings" pitchFamily="2" charset="2"/>
              <a:buNone/>
            </a:pPr>
            <a:r>
              <a:rPr lang="en-US" dirty="0" err="1">
                <a:solidFill>
                  <a:srgbClr val="D3C7FF"/>
                </a:solidFill>
              </a:rPr>
              <a:t>Ellen.txt</a:t>
            </a:r>
            <a:endParaRPr lang="en-US" dirty="0">
              <a:solidFill>
                <a:srgbClr val="D3C7FF"/>
              </a:solidFill>
            </a:endParaRPr>
          </a:p>
        </p:txBody>
      </p:sp>
      <p:sp>
        <p:nvSpPr>
          <p:cNvPr id="16" name="Content Placeholder 2">
            <a:extLst>
              <a:ext uri="{FF2B5EF4-FFF2-40B4-BE49-F238E27FC236}">
                <a16:creationId xmlns:a16="http://schemas.microsoft.com/office/drawing/2014/main" id="{C271E0EC-AC30-744A-9F31-366092F4EEF8}"/>
              </a:ext>
            </a:extLst>
          </p:cNvPr>
          <p:cNvSpPr txBox="1">
            <a:spLocks/>
          </p:cNvSpPr>
          <p:nvPr/>
        </p:nvSpPr>
        <p:spPr>
          <a:xfrm>
            <a:off x="2534093" y="2661683"/>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endParaRPr lang="en-US" dirty="0">
              <a:solidFill>
                <a:schemeClr val="bg1"/>
              </a:solidFill>
            </a:endParaRPr>
          </a:p>
          <a:p>
            <a:pPr marL="0" indent="0" algn="ctr">
              <a:spcBef>
                <a:spcPts val="0"/>
              </a:spcBef>
              <a:buFont typeface="Wingdings" pitchFamily="2" charset="2"/>
              <a:buNone/>
            </a:pPr>
            <a:endParaRPr lang="en-US" dirty="0">
              <a:solidFill>
                <a:schemeClr val="bg1"/>
              </a:solidFill>
            </a:endParaRPr>
          </a:p>
        </p:txBody>
      </p:sp>
    </p:spTree>
    <p:extLst>
      <p:ext uri="{BB962C8B-B14F-4D97-AF65-F5344CB8AC3E}">
        <p14:creationId xmlns:p14="http://schemas.microsoft.com/office/powerpoint/2010/main" val="9398061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D2FD3-2447-E647-854F-4714CB8D4D57}"/>
              </a:ext>
            </a:extLst>
          </p:cNvPr>
          <p:cNvSpPr>
            <a:spLocks noGrp="1"/>
          </p:cNvSpPr>
          <p:nvPr>
            <p:ph type="title"/>
          </p:nvPr>
        </p:nvSpPr>
        <p:spPr/>
        <p:txBody>
          <a:bodyPr>
            <a:normAutofit/>
          </a:bodyPr>
          <a:lstStyle/>
          <a:p>
            <a:r>
              <a:rPr lang="en-US" sz="4000" dirty="0"/>
              <a:t>GitHub Organizations and Teams</a:t>
            </a:r>
          </a:p>
        </p:txBody>
      </p:sp>
      <p:sp>
        <p:nvSpPr>
          <p:cNvPr id="3" name="Content Placeholder 2">
            <a:extLst>
              <a:ext uri="{FF2B5EF4-FFF2-40B4-BE49-F238E27FC236}">
                <a16:creationId xmlns:a16="http://schemas.microsoft.com/office/drawing/2014/main" id="{76B86DA2-CA66-8D4C-B47F-E647E43C1F4F}"/>
              </a:ext>
            </a:extLst>
          </p:cNvPr>
          <p:cNvSpPr>
            <a:spLocks noGrp="1"/>
          </p:cNvSpPr>
          <p:nvPr>
            <p:ph idx="1"/>
          </p:nvPr>
        </p:nvSpPr>
        <p:spPr/>
        <p:txBody>
          <a:bodyPr/>
          <a:lstStyle/>
          <a:p>
            <a:r>
              <a:rPr lang="en-US" dirty="0"/>
              <a:t>GitHub organizations provide a way for people to create repositories with shared access </a:t>
            </a:r>
          </a:p>
          <a:p>
            <a:r>
              <a:rPr lang="en-US" dirty="0"/>
              <a:t>Can create teams within organization to create smaller groupings with shared access to certain repositories </a:t>
            </a:r>
          </a:p>
        </p:txBody>
      </p:sp>
    </p:spTree>
    <p:extLst>
      <p:ext uri="{BB962C8B-B14F-4D97-AF65-F5344CB8AC3E}">
        <p14:creationId xmlns:p14="http://schemas.microsoft.com/office/powerpoint/2010/main" val="536373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Arrow Connector 35">
            <a:extLst>
              <a:ext uri="{FF2B5EF4-FFF2-40B4-BE49-F238E27FC236}">
                <a16:creationId xmlns:a16="http://schemas.microsoft.com/office/drawing/2014/main" id="{446B8E6E-D8D5-4441-A17A-F5CAB77A1954}"/>
              </a:ext>
            </a:extLst>
          </p:cNvPr>
          <p:cNvCxnSpPr>
            <a:cxnSpLocks noChangeAspect="1"/>
          </p:cNvCxnSpPr>
          <p:nvPr/>
        </p:nvCxnSpPr>
        <p:spPr>
          <a:xfrm>
            <a:off x="5231655" y="5185814"/>
            <a:ext cx="557784" cy="54864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8BDB396-DED5-A84B-B7F4-F1EE785AA0EC}"/>
              </a:ext>
            </a:extLst>
          </p:cNvPr>
          <p:cNvCxnSpPr>
            <a:cxnSpLocks noChangeAspect="1"/>
          </p:cNvCxnSpPr>
          <p:nvPr/>
        </p:nvCxnSpPr>
        <p:spPr>
          <a:xfrm>
            <a:off x="3333408" y="3669530"/>
            <a:ext cx="557784" cy="54864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E428FE0-DFD5-0A40-BE3B-AE5243000735}"/>
              </a:ext>
            </a:extLst>
          </p:cNvPr>
          <p:cNvCxnSpPr>
            <a:cxnSpLocks noChangeAspect="1"/>
          </p:cNvCxnSpPr>
          <p:nvPr/>
        </p:nvCxnSpPr>
        <p:spPr>
          <a:xfrm>
            <a:off x="1907791" y="2162891"/>
            <a:ext cx="557784" cy="54864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F556CB3-8883-194B-BF1C-3614D86127E3}"/>
              </a:ext>
            </a:extLst>
          </p:cNvPr>
          <p:cNvCxnSpPr>
            <a:cxnSpLocks noChangeAspect="1"/>
          </p:cNvCxnSpPr>
          <p:nvPr/>
        </p:nvCxnSpPr>
        <p:spPr>
          <a:xfrm>
            <a:off x="3681460" y="3633179"/>
            <a:ext cx="557784" cy="5486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803F802-252C-BE40-BFC1-873509470004}"/>
              </a:ext>
            </a:extLst>
          </p:cNvPr>
          <p:cNvCxnSpPr>
            <a:cxnSpLocks noChangeAspect="1"/>
          </p:cNvCxnSpPr>
          <p:nvPr/>
        </p:nvCxnSpPr>
        <p:spPr>
          <a:xfrm>
            <a:off x="5578643" y="5169567"/>
            <a:ext cx="557784" cy="5486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FC4FC3C-CC1C-C049-B021-1A9E25F35EF6}"/>
              </a:ext>
            </a:extLst>
          </p:cNvPr>
          <p:cNvCxnSpPr>
            <a:cxnSpLocks noChangeAspect="1"/>
          </p:cNvCxnSpPr>
          <p:nvPr/>
        </p:nvCxnSpPr>
        <p:spPr>
          <a:xfrm>
            <a:off x="2264678" y="2126238"/>
            <a:ext cx="557784" cy="5486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67F2F48-0F72-7143-96A9-84567C05B812}"/>
              </a:ext>
            </a:extLst>
          </p:cNvPr>
          <p:cNvSpPr>
            <a:spLocks noGrp="1"/>
          </p:cNvSpPr>
          <p:nvPr>
            <p:ph type="title"/>
          </p:nvPr>
        </p:nvSpPr>
        <p:spPr>
          <a:xfrm>
            <a:off x="84221" y="221527"/>
            <a:ext cx="7886700" cy="1325563"/>
          </a:xfrm>
        </p:spPr>
        <p:txBody>
          <a:bodyPr>
            <a:normAutofit/>
          </a:bodyPr>
          <a:lstStyle/>
          <a:p>
            <a:r>
              <a:rPr lang="en-US" sz="4100" dirty="0"/>
              <a:t>Basic Setup with a Remote Repo</a:t>
            </a:r>
          </a:p>
        </p:txBody>
      </p:sp>
      <p:sp>
        <p:nvSpPr>
          <p:cNvPr id="4" name="Rectangle 3">
            <a:extLst>
              <a:ext uri="{FF2B5EF4-FFF2-40B4-BE49-F238E27FC236}">
                <a16:creationId xmlns:a16="http://schemas.microsoft.com/office/drawing/2014/main" id="{106866F6-174E-B746-AB10-A91F05F89681}"/>
              </a:ext>
            </a:extLst>
          </p:cNvPr>
          <p:cNvSpPr/>
          <p:nvPr/>
        </p:nvSpPr>
        <p:spPr>
          <a:xfrm>
            <a:off x="147119" y="1212754"/>
            <a:ext cx="3337560" cy="914400"/>
          </a:xfrm>
          <a:prstGeom prst="rect">
            <a:avLst/>
          </a:prstGeom>
          <a:solidFill>
            <a:srgbClr val="032E60"/>
          </a:solidFill>
          <a:ln w="57150">
            <a:solidFill>
              <a:srgbClr val="FECE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343A63B-6771-E64B-9713-728A7D762E84}"/>
              </a:ext>
            </a:extLst>
          </p:cNvPr>
          <p:cNvSpPr/>
          <p:nvPr/>
        </p:nvSpPr>
        <p:spPr>
          <a:xfrm>
            <a:off x="5104993" y="5767951"/>
            <a:ext cx="3337560" cy="914400"/>
          </a:xfrm>
          <a:prstGeom prst="rect">
            <a:avLst/>
          </a:prstGeom>
          <a:solidFill>
            <a:srgbClr val="FECE31"/>
          </a:solidFill>
          <a:ln w="57150">
            <a:solidFill>
              <a:srgbClr val="032E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2E60"/>
              </a:solidFill>
            </a:endParaRPr>
          </a:p>
        </p:txBody>
      </p:sp>
      <p:sp>
        <p:nvSpPr>
          <p:cNvPr id="6" name="Rectangle 5">
            <a:extLst>
              <a:ext uri="{FF2B5EF4-FFF2-40B4-BE49-F238E27FC236}">
                <a16:creationId xmlns:a16="http://schemas.microsoft.com/office/drawing/2014/main" id="{165539D3-DFC5-834C-B972-C4510BA6CA4D}"/>
              </a:ext>
            </a:extLst>
          </p:cNvPr>
          <p:cNvSpPr/>
          <p:nvPr/>
        </p:nvSpPr>
        <p:spPr>
          <a:xfrm>
            <a:off x="1680512" y="2720609"/>
            <a:ext cx="3336758" cy="914400"/>
          </a:xfrm>
          <a:prstGeom prst="rect">
            <a:avLst/>
          </a:prstGeom>
          <a:solidFill>
            <a:srgbClr val="7030A0"/>
          </a:solidFill>
          <a:ln w="57150">
            <a:solidFill>
              <a:srgbClr val="D3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B442AB3-4B8F-6E43-ADE2-3C4A973D8855}"/>
              </a:ext>
            </a:extLst>
          </p:cNvPr>
          <p:cNvSpPr/>
          <p:nvPr/>
        </p:nvSpPr>
        <p:spPr>
          <a:xfrm>
            <a:off x="3324326" y="4247148"/>
            <a:ext cx="3337560" cy="914400"/>
          </a:xfrm>
          <a:prstGeom prst="rect">
            <a:avLst/>
          </a:prstGeom>
          <a:solidFill>
            <a:srgbClr val="00682B"/>
          </a:solid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63F8D78E-4CDE-AC41-BAC8-7C37F802829F}"/>
              </a:ext>
            </a:extLst>
          </p:cNvPr>
          <p:cNvSpPr>
            <a:spLocks noGrp="1"/>
          </p:cNvSpPr>
          <p:nvPr>
            <p:ph idx="1"/>
          </p:nvPr>
        </p:nvSpPr>
        <p:spPr>
          <a:xfrm>
            <a:off x="284467" y="1177115"/>
            <a:ext cx="3051022" cy="1022683"/>
          </a:xfrm>
        </p:spPr>
        <p:txBody>
          <a:bodyPr anchor="ctr">
            <a:normAutofit/>
          </a:bodyPr>
          <a:lstStyle/>
          <a:p>
            <a:pPr marL="0" indent="0" algn="ctr">
              <a:spcBef>
                <a:spcPts val="0"/>
              </a:spcBef>
              <a:buNone/>
            </a:pPr>
            <a:r>
              <a:rPr lang="en-US" sz="3200" dirty="0">
                <a:solidFill>
                  <a:schemeClr val="bg1"/>
                </a:solidFill>
              </a:rPr>
              <a:t>Working Tree</a:t>
            </a:r>
          </a:p>
          <a:p>
            <a:pPr marL="0" indent="0" algn="ctr">
              <a:spcBef>
                <a:spcPts val="0"/>
              </a:spcBef>
              <a:buNone/>
            </a:pPr>
            <a:r>
              <a:rPr lang="en-US" sz="2400" dirty="0">
                <a:solidFill>
                  <a:schemeClr val="bg1"/>
                </a:solidFill>
              </a:rPr>
              <a:t>(Your Computer)</a:t>
            </a:r>
          </a:p>
        </p:txBody>
      </p:sp>
      <p:sp>
        <p:nvSpPr>
          <p:cNvPr id="8" name="Content Placeholder 2">
            <a:extLst>
              <a:ext uri="{FF2B5EF4-FFF2-40B4-BE49-F238E27FC236}">
                <a16:creationId xmlns:a16="http://schemas.microsoft.com/office/drawing/2014/main" id="{A70300B1-3E9C-B944-87E8-E0FC942C97F6}"/>
              </a:ext>
            </a:extLst>
          </p:cNvPr>
          <p:cNvSpPr txBox="1">
            <a:spLocks/>
          </p:cNvSpPr>
          <p:nvPr/>
        </p:nvSpPr>
        <p:spPr>
          <a:xfrm>
            <a:off x="5192386" y="5780438"/>
            <a:ext cx="3175348" cy="88231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itchFamily="2" charset="2"/>
              <a:buNone/>
            </a:pPr>
            <a:r>
              <a:rPr lang="en-US" sz="3300" dirty="0">
                <a:solidFill>
                  <a:srgbClr val="032E60"/>
                </a:solidFill>
              </a:rPr>
              <a:t>Remote Repo </a:t>
            </a:r>
            <a:r>
              <a:rPr lang="en-US" sz="2400" dirty="0">
                <a:solidFill>
                  <a:srgbClr val="032E60"/>
                </a:solidFill>
              </a:rPr>
              <a:t>(GitHub) </a:t>
            </a:r>
          </a:p>
        </p:txBody>
      </p:sp>
      <p:sp>
        <p:nvSpPr>
          <p:cNvPr id="9" name="Content Placeholder 2">
            <a:extLst>
              <a:ext uri="{FF2B5EF4-FFF2-40B4-BE49-F238E27FC236}">
                <a16:creationId xmlns:a16="http://schemas.microsoft.com/office/drawing/2014/main" id="{577A82F3-5DF7-C34C-8FDE-E0FB814C405C}"/>
              </a:ext>
            </a:extLst>
          </p:cNvPr>
          <p:cNvSpPr txBox="1">
            <a:spLocks/>
          </p:cNvSpPr>
          <p:nvPr/>
        </p:nvSpPr>
        <p:spPr>
          <a:xfrm>
            <a:off x="1628376" y="2580242"/>
            <a:ext cx="3320715" cy="1167064"/>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Font typeface="Wingdings" pitchFamily="2" charset="2"/>
              <a:buNone/>
            </a:pPr>
            <a:r>
              <a:rPr lang="en-US" sz="3200" dirty="0">
                <a:solidFill>
                  <a:schemeClr val="bg1"/>
                </a:solidFill>
              </a:rPr>
              <a:t>Index</a:t>
            </a:r>
            <a:r>
              <a:rPr lang="en-US" dirty="0">
                <a:solidFill>
                  <a:schemeClr val="bg1"/>
                </a:solidFill>
              </a:rPr>
              <a:t> </a:t>
            </a:r>
          </a:p>
          <a:p>
            <a:pPr marL="0" indent="0" algn="ctr">
              <a:lnSpc>
                <a:spcPct val="100000"/>
              </a:lnSpc>
              <a:spcBef>
                <a:spcPts val="0"/>
              </a:spcBef>
              <a:buFont typeface="Wingdings" pitchFamily="2" charset="2"/>
              <a:buNone/>
            </a:pPr>
            <a:r>
              <a:rPr lang="en-US" sz="2400" dirty="0">
                <a:solidFill>
                  <a:schemeClr val="bg1"/>
                </a:solidFill>
              </a:rPr>
              <a:t>(Staged Files)</a:t>
            </a:r>
          </a:p>
        </p:txBody>
      </p:sp>
      <p:sp>
        <p:nvSpPr>
          <p:cNvPr id="11" name="Content Placeholder 2">
            <a:extLst>
              <a:ext uri="{FF2B5EF4-FFF2-40B4-BE49-F238E27FC236}">
                <a16:creationId xmlns:a16="http://schemas.microsoft.com/office/drawing/2014/main" id="{183680EC-BB1B-B648-ADC1-F2FB8839B88A}"/>
              </a:ext>
            </a:extLst>
          </p:cNvPr>
          <p:cNvSpPr txBox="1">
            <a:spLocks/>
          </p:cNvSpPr>
          <p:nvPr/>
        </p:nvSpPr>
        <p:spPr>
          <a:xfrm>
            <a:off x="3292641" y="4122823"/>
            <a:ext cx="3320715" cy="1167064"/>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Font typeface="Wingdings" pitchFamily="2" charset="2"/>
              <a:buNone/>
            </a:pPr>
            <a:r>
              <a:rPr lang="en-US" sz="3200" dirty="0">
                <a:solidFill>
                  <a:schemeClr val="bg1"/>
                </a:solidFill>
              </a:rPr>
              <a:t>Local Repo </a:t>
            </a:r>
          </a:p>
          <a:p>
            <a:pPr marL="0" indent="0" algn="ctr">
              <a:lnSpc>
                <a:spcPct val="100000"/>
              </a:lnSpc>
              <a:spcBef>
                <a:spcPts val="0"/>
              </a:spcBef>
              <a:buFont typeface="Wingdings" pitchFamily="2" charset="2"/>
              <a:buNone/>
            </a:pPr>
            <a:r>
              <a:rPr lang="en-US" sz="2400" dirty="0">
                <a:solidFill>
                  <a:schemeClr val="bg1"/>
                </a:solidFill>
              </a:rPr>
              <a:t>(Commits)</a:t>
            </a:r>
          </a:p>
        </p:txBody>
      </p:sp>
      <p:sp>
        <p:nvSpPr>
          <p:cNvPr id="37" name="TextBox 36">
            <a:extLst>
              <a:ext uri="{FF2B5EF4-FFF2-40B4-BE49-F238E27FC236}">
                <a16:creationId xmlns:a16="http://schemas.microsoft.com/office/drawing/2014/main" id="{C34ABF7D-E132-1B42-AAD7-5C7FCF40CA4C}"/>
              </a:ext>
            </a:extLst>
          </p:cNvPr>
          <p:cNvSpPr txBox="1"/>
          <p:nvPr/>
        </p:nvSpPr>
        <p:spPr>
          <a:xfrm>
            <a:off x="3605385" y="1179461"/>
            <a:ext cx="2028119" cy="461665"/>
          </a:xfrm>
          <a:prstGeom prst="rect">
            <a:avLst/>
          </a:prstGeom>
          <a:noFill/>
        </p:spPr>
        <p:txBody>
          <a:bodyPr wrap="none" rtlCol="0">
            <a:spAutoFit/>
          </a:bodyPr>
          <a:lstStyle/>
          <a:p>
            <a:r>
              <a:rPr lang="en-US" sz="2400" dirty="0">
                <a:latin typeface="Courier New" panose="02070309020205020404" pitchFamily="49" charset="0"/>
                <a:cs typeface="Courier New" panose="02070309020205020404" pitchFamily="49" charset="0"/>
              </a:rPr>
              <a:t>git status</a:t>
            </a:r>
          </a:p>
        </p:txBody>
      </p:sp>
    </p:spTree>
    <p:extLst>
      <p:ext uri="{BB962C8B-B14F-4D97-AF65-F5344CB8AC3E}">
        <p14:creationId xmlns:p14="http://schemas.microsoft.com/office/powerpoint/2010/main" val="3140008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B4D1A-240E-5541-96A2-E21609C0B50C}"/>
              </a:ext>
            </a:extLst>
          </p:cNvPr>
          <p:cNvSpPr>
            <a:spLocks noGrp="1"/>
          </p:cNvSpPr>
          <p:nvPr>
            <p:ph type="title"/>
          </p:nvPr>
        </p:nvSpPr>
        <p:spPr/>
        <p:txBody>
          <a:bodyPr/>
          <a:lstStyle/>
          <a:p>
            <a:r>
              <a:rPr lang="en-US" dirty="0"/>
              <a:t>Getting Public Codes: Forking</a:t>
            </a:r>
          </a:p>
        </p:txBody>
      </p:sp>
      <p:sp>
        <p:nvSpPr>
          <p:cNvPr id="3" name="Content Placeholder 2">
            <a:extLst>
              <a:ext uri="{FF2B5EF4-FFF2-40B4-BE49-F238E27FC236}">
                <a16:creationId xmlns:a16="http://schemas.microsoft.com/office/drawing/2014/main" id="{DE8E911B-C197-E140-9000-C9140AE63342}"/>
              </a:ext>
            </a:extLst>
          </p:cNvPr>
          <p:cNvSpPr>
            <a:spLocks noGrp="1"/>
          </p:cNvSpPr>
          <p:nvPr>
            <p:ph idx="1"/>
          </p:nvPr>
        </p:nvSpPr>
        <p:spPr>
          <a:xfrm>
            <a:off x="212651" y="1240557"/>
            <a:ext cx="8739963" cy="5468587"/>
          </a:xfrm>
        </p:spPr>
        <p:txBody>
          <a:bodyPr>
            <a:normAutofit/>
          </a:bodyPr>
          <a:lstStyle/>
          <a:p>
            <a:r>
              <a:rPr lang="en-US" dirty="0"/>
              <a:t>Go to the code you would like a copy of and click “Fork” in the upper righthand corner</a:t>
            </a:r>
          </a:p>
          <a:p>
            <a:r>
              <a:rPr lang="en-US" dirty="0"/>
              <a:t>GitHub will make a copy for you, which you can </a:t>
            </a:r>
            <a:r>
              <a:rPr lang="en-US" dirty="0">
                <a:latin typeface="Courier New" panose="02070309020205020404" pitchFamily="49" charset="0"/>
                <a:cs typeface="Courier New" panose="02070309020205020404" pitchFamily="49" charset="0"/>
              </a:rPr>
              <a:t>git clone </a:t>
            </a:r>
            <a:r>
              <a:rPr lang="en-US" dirty="0"/>
              <a:t>and use like a normal remote repo</a:t>
            </a:r>
          </a:p>
          <a:p>
            <a:r>
              <a:rPr lang="en-US" dirty="0"/>
              <a:t>To stay in sync with the original code, use       </a:t>
            </a:r>
          </a:p>
          <a:p>
            <a:pPr marL="352425" indent="0">
              <a:spcBef>
                <a:spcPts val="0"/>
              </a:spcBef>
              <a:buNone/>
            </a:pPr>
            <a:r>
              <a:rPr lang="en-US" sz="2400" dirty="0">
                <a:latin typeface="Courier New" panose="02070309020205020404" pitchFamily="49" charset="0"/>
                <a:cs typeface="Courier New" panose="02070309020205020404" pitchFamily="49" charset="0"/>
              </a:rPr>
              <a:t>git remote add upstream &lt;original repo link&gt; </a:t>
            </a:r>
            <a:r>
              <a:rPr lang="en-US" dirty="0"/>
              <a:t>to create a link to the original code and then use </a:t>
            </a:r>
            <a:r>
              <a:rPr lang="en-US" dirty="0">
                <a:latin typeface="Courier New" panose="02070309020205020404" pitchFamily="49" charset="0"/>
                <a:cs typeface="Courier New" panose="02070309020205020404" pitchFamily="49" charset="0"/>
              </a:rPr>
              <a:t>git fetch upstream </a:t>
            </a:r>
            <a:r>
              <a:rPr lang="en-US" dirty="0"/>
              <a:t>to check the original and </a:t>
            </a:r>
            <a:r>
              <a:rPr lang="en-US" dirty="0">
                <a:latin typeface="Courier New" panose="02070309020205020404" pitchFamily="49" charset="0"/>
                <a:cs typeface="Courier New" panose="02070309020205020404" pitchFamily="49" charset="0"/>
              </a:rPr>
              <a:t>git merge upstream/master</a:t>
            </a:r>
            <a:r>
              <a:rPr lang="en-US" dirty="0">
                <a:cs typeface="Courier New" panose="02070309020205020404" pitchFamily="49" charset="0"/>
              </a:rPr>
              <a:t> then </a:t>
            </a:r>
          </a:p>
          <a:p>
            <a:pPr marL="352425" indent="0">
              <a:spcBef>
                <a:spcPts val="0"/>
              </a:spcBef>
              <a:buNone/>
            </a:pPr>
            <a:r>
              <a:rPr lang="en-US" dirty="0">
                <a:latin typeface="Courier New" panose="02070309020205020404" pitchFamily="49" charset="0"/>
                <a:cs typeface="Courier New" panose="02070309020205020404" pitchFamily="49" charset="0"/>
              </a:rPr>
              <a:t>git push origin master</a:t>
            </a:r>
          </a:p>
          <a:p>
            <a:r>
              <a:rPr lang="en-US" dirty="0"/>
              <a:t>If you would like to push changes to the original code (not the fork), you can submit them by clicking “New pull request” in the middle left on GitHub</a:t>
            </a:r>
          </a:p>
        </p:txBody>
      </p:sp>
    </p:spTree>
    <p:extLst>
      <p:ext uri="{BB962C8B-B14F-4D97-AF65-F5344CB8AC3E}">
        <p14:creationId xmlns:p14="http://schemas.microsoft.com/office/powerpoint/2010/main" val="18237217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B4D1A-240E-5541-96A2-E21609C0B50C}"/>
              </a:ext>
            </a:extLst>
          </p:cNvPr>
          <p:cNvSpPr>
            <a:spLocks noGrp="1"/>
          </p:cNvSpPr>
          <p:nvPr>
            <p:ph type="title"/>
          </p:nvPr>
        </p:nvSpPr>
        <p:spPr>
          <a:xfrm>
            <a:off x="0" y="229033"/>
            <a:ext cx="7886700" cy="1325563"/>
          </a:xfrm>
        </p:spPr>
        <p:txBody>
          <a:bodyPr/>
          <a:lstStyle/>
          <a:p>
            <a:r>
              <a:rPr lang="en-US" dirty="0"/>
              <a:t>GitHub Education</a:t>
            </a:r>
          </a:p>
        </p:txBody>
      </p:sp>
      <p:sp>
        <p:nvSpPr>
          <p:cNvPr id="3" name="Content Placeholder 2">
            <a:extLst>
              <a:ext uri="{FF2B5EF4-FFF2-40B4-BE49-F238E27FC236}">
                <a16:creationId xmlns:a16="http://schemas.microsoft.com/office/drawing/2014/main" id="{DE8E911B-C197-E140-9000-C9140AE63342}"/>
              </a:ext>
            </a:extLst>
          </p:cNvPr>
          <p:cNvSpPr>
            <a:spLocks noGrp="1"/>
          </p:cNvSpPr>
          <p:nvPr>
            <p:ph idx="1"/>
          </p:nvPr>
        </p:nvSpPr>
        <p:spPr/>
        <p:txBody>
          <a:bodyPr/>
          <a:lstStyle/>
          <a:p>
            <a:r>
              <a:rPr lang="en-US" u="sng" dirty="0">
                <a:hlinkClick r:id="rId2"/>
              </a:rPr>
              <a:t>https://education.github.com/</a:t>
            </a:r>
            <a:endParaRPr lang="en-US" u="sng" dirty="0"/>
          </a:p>
          <a:p>
            <a:r>
              <a:rPr lang="en-US" dirty="0"/>
              <a:t>Can request a free account for individual</a:t>
            </a:r>
          </a:p>
          <a:p>
            <a:r>
              <a:rPr lang="en-US" dirty="0"/>
              <a:t>Should be able to get a free organization account as well</a:t>
            </a:r>
          </a:p>
        </p:txBody>
      </p:sp>
    </p:spTree>
    <p:extLst>
      <p:ext uri="{BB962C8B-B14F-4D97-AF65-F5344CB8AC3E}">
        <p14:creationId xmlns:p14="http://schemas.microsoft.com/office/powerpoint/2010/main" val="35665228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B4D1A-240E-5541-96A2-E21609C0B50C}"/>
              </a:ext>
            </a:extLst>
          </p:cNvPr>
          <p:cNvSpPr>
            <a:spLocks noGrp="1"/>
          </p:cNvSpPr>
          <p:nvPr>
            <p:ph type="title"/>
          </p:nvPr>
        </p:nvSpPr>
        <p:spPr>
          <a:xfrm>
            <a:off x="0" y="229033"/>
            <a:ext cx="7886700" cy="1325563"/>
          </a:xfrm>
        </p:spPr>
        <p:txBody>
          <a:bodyPr/>
          <a:lstStyle/>
          <a:p>
            <a:r>
              <a:rPr lang="en-US" dirty="0"/>
              <a:t>References/Further Resources</a:t>
            </a:r>
          </a:p>
        </p:txBody>
      </p:sp>
      <p:sp>
        <p:nvSpPr>
          <p:cNvPr id="3" name="Content Placeholder 2">
            <a:extLst>
              <a:ext uri="{FF2B5EF4-FFF2-40B4-BE49-F238E27FC236}">
                <a16:creationId xmlns:a16="http://schemas.microsoft.com/office/drawing/2014/main" id="{DE8E911B-C197-E140-9000-C9140AE63342}"/>
              </a:ext>
            </a:extLst>
          </p:cNvPr>
          <p:cNvSpPr>
            <a:spLocks noGrp="1"/>
          </p:cNvSpPr>
          <p:nvPr>
            <p:ph idx="1"/>
          </p:nvPr>
        </p:nvSpPr>
        <p:spPr/>
        <p:txBody>
          <a:bodyPr/>
          <a:lstStyle/>
          <a:p>
            <a:r>
              <a:rPr lang="en-US" dirty="0"/>
              <a:t>Git documentation: </a:t>
            </a:r>
            <a:r>
              <a:rPr lang="en-US" dirty="0">
                <a:hlinkClick r:id="rId2"/>
              </a:rPr>
              <a:t>https://git-scm.com/doc</a:t>
            </a:r>
            <a:r>
              <a:rPr lang="en-US" dirty="0"/>
              <a:t> </a:t>
            </a:r>
          </a:p>
          <a:p>
            <a:r>
              <a:rPr lang="en-US" dirty="0"/>
              <a:t>Pro Git by Scott Chacon and Ben Straub:</a:t>
            </a:r>
            <a:r>
              <a:rPr lang="en-US" dirty="0">
                <a:hlinkClick r:id="rId3"/>
              </a:rPr>
              <a:t> </a:t>
            </a:r>
            <a:r>
              <a:rPr lang="en-US" u="sng" dirty="0">
                <a:hlinkClick r:id="rId4"/>
              </a:rPr>
              <a:t>https://git-scm.com/book/en/v2</a:t>
            </a:r>
            <a:endParaRPr lang="en-US" u="sng" dirty="0"/>
          </a:p>
          <a:p>
            <a:r>
              <a:rPr lang="en-US" dirty="0"/>
              <a:t>Git videos on David Mahler’s YouTube channel</a:t>
            </a:r>
          </a:p>
          <a:p>
            <a:r>
              <a:rPr lang="en-US" dirty="0"/>
              <a:t>Visual Git Reference by Mark </a:t>
            </a:r>
            <a:r>
              <a:rPr lang="en-US" dirty="0" err="1"/>
              <a:t>Lodato</a:t>
            </a:r>
            <a:r>
              <a:rPr lang="en-US" dirty="0"/>
              <a:t>:</a:t>
            </a:r>
            <a:r>
              <a:rPr lang="en-US" dirty="0">
                <a:hlinkClick r:id="rId5"/>
              </a:rPr>
              <a:t> </a:t>
            </a:r>
            <a:r>
              <a:rPr lang="en-US" u="sng" dirty="0">
                <a:hlinkClick r:id="rId5"/>
              </a:rPr>
              <a:t>https://marklodato.github.io/visual-git-guide</a:t>
            </a:r>
            <a:endParaRPr lang="en-US" u="sng" dirty="0"/>
          </a:p>
          <a:p>
            <a:r>
              <a:rPr lang="en-US" dirty="0"/>
              <a:t>Visual guide to git branching: </a:t>
            </a:r>
            <a:r>
              <a:rPr lang="en-US" u="sng" dirty="0">
                <a:hlinkClick r:id="rId6"/>
              </a:rPr>
              <a:t>http://learngitbranching.js.org/</a:t>
            </a:r>
            <a:endParaRPr lang="en-US" dirty="0"/>
          </a:p>
        </p:txBody>
      </p:sp>
    </p:spTree>
    <p:extLst>
      <p:ext uri="{BB962C8B-B14F-4D97-AF65-F5344CB8AC3E}">
        <p14:creationId xmlns:p14="http://schemas.microsoft.com/office/powerpoint/2010/main" val="10243639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D04C2-1028-1244-BE4A-3503DB75467A}"/>
              </a:ext>
            </a:extLst>
          </p:cNvPr>
          <p:cNvSpPr>
            <a:spLocks noGrp="1"/>
          </p:cNvSpPr>
          <p:nvPr>
            <p:ph type="title"/>
          </p:nvPr>
        </p:nvSpPr>
        <p:spPr>
          <a:xfrm>
            <a:off x="0" y="228674"/>
            <a:ext cx="7886700" cy="1325563"/>
          </a:xfrm>
        </p:spPr>
        <p:txBody>
          <a:bodyPr>
            <a:normAutofit/>
          </a:bodyPr>
          <a:lstStyle/>
          <a:p>
            <a:r>
              <a:rPr lang="en-US" sz="3500" dirty="0"/>
              <a:t>Detached HEAD state and other errors</a:t>
            </a:r>
          </a:p>
        </p:txBody>
      </p:sp>
      <p:sp>
        <p:nvSpPr>
          <p:cNvPr id="3" name="Content Placeholder 2">
            <a:extLst>
              <a:ext uri="{FF2B5EF4-FFF2-40B4-BE49-F238E27FC236}">
                <a16:creationId xmlns:a16="http://schemas.microsoft.com/office/drawing/2014/main" id="{1B648139-2E31-B643-8663-A04F044A416A}"/>
              </a:ext>
            </a:extLst>
          </p:cNvPr>
          <p:cNvSpPr>
            <a:spLocks noGrp="1"/>
          </p:cNvSpPr>
          <p:nvPr>
            <p:ph idx="1"/>
          </p:nvPr>
        </p:nvSpPr>
        <p:spPr>
          <a:xfrm>
            <a:off x="168443" y="1389412"/>
            <a:ext cx="8807116" cy="5468587"/>
          </a:xfrm>
        </p:spPr>
        <p:txBody>
          <a:bodyPr>
            <a:normAutofit lnSpcReduction="10000"/>
          </a:bodyPr>
          <a:lstStyle/>
          <a:p>
            <a:r>
              <a:rPr lang="en-US" dirty="0"/>
              <a:t>If you </a:t>
            </a:r>
            <a:r>
              <a:rPr lang="en-US" dirty="0">
                <a:latin typeface="Courier New" panose="02070309020205020404" pitchFamily="49" charset="0"/>
                <a:cs typeface="Courier New" panose="02070309020205020404" pitchFamily="49" charset="0"/>
              </a:rPr>
              <a:t>checkout</a:t>
            </a:r>
            <a:r>
              <a:rPr lang="en-US" dirty="0"/>
              <a:t> a commit rather than a branch, this moves the HEAD to the commit and enters a detached HEAD state</a:t>
            </a:r>
          </a:p>
          <a:p>
            <a:r>
              <a:rPr lang="en-US" dirty="0"/>
              <a:t>You can fix this by either </a:t>
            </a:r>
          </a:p>
          <a:p>
            <a:pPr lvl="1"/>
            <a:r>
              <a:rPr lang="en-US" sz="2800" dirty="0"/>
              <a:t>checking out an already created branch</a:t>
            </a:r>
          </a:p>
          <a:p>
            <a:pPr lvl="1"/>
            <a:r>
              <a:rPr lang="en-US" sz="2800" dirty="0"/>
              <a:t>creating a branch at that commit and checking out that branch</a:t>
            </a:r>
          </a:p>
          <a:p>
            <a:r>
              <a:rPr lang="en-US" dirty="0"/>
              <a:t>Another error that can occur is if you have </a:t>
            </a:r>
            <a:r>
              <a:rPr lang="en-US" dirty="0" err="1"/>
              <a:t>unstaged</a:t>
            </a:r>
            <a:r>
              <a:rPr lang="en-US" dirty="0"/>
              <a:t> changes on a branch and try to move to another branch</a:t>
            </a:r>
          </a:p>
          <a:p>
            <a:pPr lvl="1"/>
            <a:r>
              <a:rPr lang="en-US" sz="2800" dirty="0"/>
              <a:t>This will give an error saying you need to either commit or stash the changes before checking out the other branch</a:t>
            </a:r>
          </a:p>
        </p:txBody>
      </p:sp>
    </p:spTree>
    <p:extLst>
      <p:ext uri="{BB962C8B-B14F-4D97-AF65-F5344CB8AC3E}">
        <p14:creationId xmlns:p14="http://schemas.microsoft.com/office/powerpoint/2010/main" val="8246376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D04C2-1028-1244-BE4A-3503DB75467A}"/>
              </a:ext>
            </a:extLst>
          </p:cNvPr>
          <p:cNvSpPr>
            <a:spLocks noGrp="1"/>
          </p:cNvSpPr>
          <p:nvPr>
            <p:ph type="title"/>
          </p:nvPr>
        </p:nvSpPr>
        <p:spPr>
          <a:xfrm>
            <a:off x="128016" y="265250"/>
            <a:ext cx="7886700" cy="1325563"/>
          </a:xfrm>
        </p:spPr>
        <p:txBody>
          <a:bodyPr>
            <a:normAutofit/>
          </a:bodyPr>
          <a:lstStyle/>
          <a:p>
            <a:r>
              <a:rPr lang="en-US" dirty="0"/>
              <a:t>Stashing</a:t>
            </a:r>
          </a:p>
        </p:txBody>
      </p:sp>
      <p:sp>
        <p:nvSpPr>
          <p:cNvPr id="3" name="Content Placeholder 2">
            <a:extLst>
              <a:ext uri="{FF2B5EF4-FFF2-40B4-BE49-F238E27FC236}">
                <a16:creationId xmlns:a16="http://schemas.microsoft.com/office/drawing/2014/main" id="{1B648139-2E31-B643-8663-A04F044A416A}"/>
              </a:ext>
            </a:extLst>
          </p:cNvPr>
          <p:cNvSpPr>
            <a:spLocks noGrp="1"/>
          </p:cNvSpPr>
          <p:nvPr>
            <p:ph idx="1"/>
          </p:nvPr>
        </p:nvSpPr>
        <p:spPr>
          <a:xfrm>
            <a:off x="168443" y="1389412"/>
            <a:ext cx="8807116" cy="5468587"/>
          </a:xfrm>
        </p:spPr>
        <p:txBody>
          <a:bodyPr>
            <a:normAutofit/>
          </a:bodyPr>
          <a:lstStyle/>
          <a:p>
            <a:r>
              <a:rPr lang="en-US" dirty="0"/>
              <a:t>If you have changes you want to save but not commit, you can do so with </a:t>
            </a:r>
            <a:r>
              <a:rPr lang="en-US" dirty="0">
                <a:latin typeface="Courier New" panose="02070309020205020404" pitchFamily="49" charset="0"/>
                <a:cs typeface="Courier New" panose="02070309020205020404" pitchFamily="49" charset="0"/>
              </a:rPr>
              <a:t>git stash</a:t>
            </a:r>
            <a:r>
              <a:rPr lang="en-US" dirty="0">
                <a:cs typeface="Courier New" panose="02070309020205020404" pitchFamily="49" charset="0"/>
              </a:rPr>
              <a:t> or          </a:t>
            </a:r>
            <a:r>
              <a:rPr lang="en-US" dirty="0">
                <a:latin typeface="Courier New" panose="02070309020205020404" pitchFamily="49" charset="0"/>
                <a:cs typeface="Courier New" panose="02070309020205020404" pitchFamily="49" charset="0"/>
              </a:rPr>
              <a:t>git stash save “&lt;message&gt;”</a:t>
            </a:r>
          </a:p>
          <a:p>
            <a:r>
              <a:rPr lang="en-US" dirty="0"/>
              <a:t>View a list of your stashes with </a:t>
            </a:r>
            <a:r>
              <a:rPr lang="en-US" dirty="0">
                <a:latin typeface="Courier New" panose="02070309020205020404" pitchFamily="49" charset="0"/>
                <a:cs typeface="Courier New" panose="02070309020205020404" pitchFamily="49" charset="0"/>
              </a:rPr>
              <a:t>git stash list</a:t>
            </a:r>
          </a:p>
          <a:p>
            <a:r>
              <a:rPr lang="en-US" dirty="0"/>
              <a:t>Apply the latest stash by doing </a:t>
            </a:r>
            <a:r>
              <a:rPr lang="en-US" dirty="0">
                <a:latin typeface="Courier New" panose="02070309020205020404" pitchFamily="49" charset="0"/>
                <a:cs typeface="Courier New" panose="02070309020205020404" pitchFamily="49" charset="0"/>
              </a:rPr>
              <a:t>git stash apply</a:t>
            </a:r>
            <a:r>
              <a:rPr lang="en-US" dirty="0">
                <a:cs typeface="Courier New" panose="02070309020205020404" pitchFamily="49" charset="0"/>
              </a:rPr>
              <a:t>, though this will leave the stash in the stash list</a:t>
            </a:r>
          </a:p>
          <a:p>
            <a:r>
              <a:rPr lang="en-US" dirty="0">
                <a:cs typeface="Courier New" panose="02070309020205020404" pitchFamily="49" charset="0"/>
              </a:rPr>
              <a:t>Another option is to use </a:t>
            </a:r>
            <a:r>
              <a:rPr lang="en-US" dirty="0">
                <a:latin typeface="Courier New" panose="02070309020205020404" pitchFamily="49" charset="0"/>
                <a:cs typeface="Courier New" panose="02070309020205020404" pitchFamily="49" charset="0"/>
              </a:rPr>
              <a:t>git stash pop</a:t>
            </a:r>
            <a:r>
              <a:rPr lang="en-US" dirty="0">
                <a:cs typeface="Courier New" panose="02070309020205020404" pitchFamily="49" charset="0"/>
              </a:rPr>
              <a:t>, which will apply the latest stash and remove it from the list</a:t>
            </a:r>
          </a:p>
          <a:p>
            <a:pPr>
              <a:spcBef>
                <a:spcPts val="0"/>
              </a:spcBef>
            </a:pPr>
            <a:r>
              <a:rPr lang="en-US" dirty="0">
                <a:cs typeface="Courier New" panose="02070309020205020404" pitchFamily="49" charset="0"/>
              </a:rPr>
              <a:t>Can choose a specific stash by doing              </a:t>
            </a:r>
          </a:p>
          <a:p>
            <a:pPr marL="0" indent="0">
              <a:spcBef>
                <a:spcPts val="0"/>
              </a:spcBef>
              <a:buNone/>
            </a:pPr>
            <a:r>
              <a:rPr lang="en-US" dirty="0">
                <a:latin typeface="Courier New" panose="02070309020205020404" pitchFamily="49" charset="0"/>
                <a:cs typeface="Courier New" panose="02070309020205020404" pitchFamily="49" charset="0"/>
              </a:rPr>
              <a:t>	git stash (apply | pop) &lt;stash id&gt;</a:t>
            </a:r>
            <a:r>
              <a:rPr lang="en-US" dirty="0">
                <a:cs typeface="Courier New" panose="02070309020205020404" pitchFamily="49" charset="0"/>
              </a:rPr>
              <a:t>  </a:t>
            </a:r>
          </a:p>
          <a:p>
            <a:pPr marL="344488" indent="0">
              <a:spcBef>
                <a:spcPts val="0"/>
              </a:spcBef>
              <a:buNone/>
            </a:pPr>
            <a:r>
              <a:rPr lang="en-US" dirty="0">
                <a:cs typeface="Courier New" panose="02070309020205020404" pitchFamily="49" charset="0"/>
              </a:rPr>
              <a:t>where stash id should be in the form </a:t>
            </a:r>
            <a:r>
              <a:rPr lang="en-US" dirty="0">
                <a:latin typeface="Courier New" panose="02070309020205020404" pitchFamily="49" charset="0"/>
                <a:cs typeface="Courier New" panose="02070309020205020404" pitchFamily="49" charset="0"/>
              </a:rPr>
              <a:t>stash@{&lt;revision&gt;} </a:t>
            </a:r>
            <a:r>
              <a:rPr lang="en-US" dirty="0">
                <a:cs typeface="Courier New" panose="02070309020205020404" pitchFamily="49" charset="0"/>
              </a:rPr>
              <a:t>and the revision number can be found from your stash list</a:t>
            </a:r>
          </a:p>
        </p:txBody>
      </p:sp>
    </p:spTree>
    <p:extLst>
      <p:ext uri="{BB962C8B-B14F-4D97-AF65-F5344CB8AC3E}">
        <p14:creationId xmlns:p14="http://schemas.microsoft.com/office/powerpoint/2010/main" val="1201600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F2F48-0F72-7143-96A9-84567C05B812}"/>
              </a:ext>
            </a:extLst>
          </p:cNvPr>
          <p:cNvSpPr>
            <a:spLocks noGrp="1"/>
          </p:cNvSpPr>
          <p:nvPr>
            <p:ph type="title"/>
          </p:nvPr>
        </p:nvSpPr>
        <p:spPr>
          <a:xfrm>
            <a:off x="84221" y="221527"/>
            <a:ext cx="7886700" cy="1325563"/>
          </a:xfrm>
        </p:spPr>
        <p:txBody>
          <a:bodyPr>
            <a:normAutofit/>
          </a:bodyPr>
          <a:lstStyle/>
          <a:p>
            <a:r>
              <a:rPr lang="en-US" dirty="0"/>
              <a:t>Current State</a:t>
            </a:r>
          </a:p>
        </p:txBody>
      </p:sp>
      <p:sp>
        <p:nvSpPr>
          <p:cNvPr id="4" name="Rectangle 3">
            <a:extLst>
              <a:ext uri="{FF2B5EF4-FFF2-40B4-BE49-F238E27FC236}">
                <a16:creationId xmlns:a16="http://schemas.microsoft.com/office/drawing/2014/main" id="{106866F6-174E-B746-AB10-A91F05F89681}"/>
              </a:ext>
            </a:extLst>
          </p:cNvPr>
          <p:cNvSpPr/>
          <p:nvPr/>
        </p:nvSpPr>
        <p:spPr>
          <a:xfrm>
            <a:off x="189649" y="1594884"/>
            <a:ext cx="1937713" cy="4869711"/>
          </a:xfrm>
          <a:prstGeom prst="rect">
            <a:avLst/>
          </a:prstGeom>
          <a:solidFill>
            <a:srgbClr val="032E60"/>
          </a:solidFill>
          <a:ln w="57150">
            <a:solidFill>
              <a:srgbClr val="FECE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343A63B-6771-E64B-9713-728A7D762E84}"/>
              </a:ext>
            </a:extLst>
          </p:cNvPr>
          <p:cNvSpPr/>
          <p:nvPr/>
        </p:nvSpPr>
        <p:spPr>
          <a:xfrm>
            <a:off x="6932427" y="1637414"/>
            <a:ext cx="1935427" cy="4873752"/>
          </a:xfrm>
          <a:prstGeom prst="rect">
            <a:avLst/>
          </a:prstGeom>
          <a:solidFill>
            <a:srgbClr val="FECE31"/>
          </a:solidFill>
          <a:ln w="57150">
            <a:solidFill>
              <a:srgbClr val="032E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2E60"/>
              </a:solidFill>
            </a:endParaRPr>
          </a:p>
        </p:txBody>
      </p:sp>
      <p:sp>
        <p:nvSpPr>
          <p:cNvPr id="6" name="Rectangle 5">
            <a:extLst>
              <a:ext uri="{FF2B5EF4-FFF2-40B4-BE49-F238E27FC236}">
                <a16:creationId xmlns:a16="http://schemas.microsoft.com/office/drawing/2014/main" id="{165539D3-DFC5-834C-B972-C4510BA6CA4D}"/>
              </a:ext>
            </a:extLst>
          </p:cNvPr>
          <p:cNvSpPr/>
          <p:nvPr/>
        </p:nvSpPr>
        <p:spPr>
          <a:xfrm>
            <a:off x="2487308" y="1594884"/>
            <a:ext cx="1938528" cy="4901184"/>
          </a:xfrm>
          <a:prstGeom prst="rect">
            <a:avLst/>
          </a:prstGeom>
          <a:solidFill>
            <a:srgbClr val="7030A0"/>
          </a:solidFill>
          <a:ln w="57150">
            <a:solidFill>
              <a:srgbClr val="D3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B442AB3-4B8F-6E43-ADE2-3C4A973D8855}"/>
              </a:ext>
            </a:extLst>
          </p:cNvPr>
          <p:cNvSpPr/>
          <p:nvPr/>
        </p:nvSpPr>
        <p:spPr>
          <a:xfrm>
            <a:off x="4720856" y="1616149"/>
            <a:ext cx="1938528" cy="4873752"/>
          </a:xfrm>
          <a:prstGeom prst="rect">
            <a:avLst/>
          </a:prstGeom>
          <a:solidFill>
            <a:srgbClr val="00682B"/>
          </a:solid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63F8D78E-4CDE-AC41-BAC8-7C37F802829F}"/>
              </a:ext>
            </a:extLst>
          </p:cNvPr>
          <p:cNvSpPr>
            <a:spLocks noGrp="1"/>
          </p:cNvSpPr>
          <p:nvPr>
            <p:ph idx="1"/>
          </p:nvPr>
        </p:nvSpPr>
        <p:spPr>
          <a:xfrm>
            <a:off x="233916" y="2658139"/>
            <a:ext cx="1871330" cy="3806456"/>
          </a:xfrm>
        </p:spPr>
        <p:txBody>
          <a:bodyPr anchor="ctr">
            <a:normAutofit/>
          </a:bodyPr>
          <a:lstStyle/>
          <a:p>
            <a:pPr marL="0" indent="0" algn="ctr">
              <a:spcBef>
                <a:spcPts val="0"/>
              </a:spcBef>
              <a:buNone/>
            </a:pPr>
            <a:r>
              <a:rPr lang="en-US" dirty="0">
                <a:solidFill>
                  <a:schemeClr val="bg1"/>
                </a:solidFill>
              </a:rPr>
              <a:t>README</a:t>
            </a:r>
          </a:p>
          <a:p>
            <a:pPr marL="0" indent="0" algn="ctr">
              <a:spcBef>
                <a:spcPts val="0"/>
              </a:spcBef>
              <a:buNone/>
            </a:pPr>
            <a:r>
              <a:rPr lang="en-US" dirty="0">
                <a:solidFill>
                  <a:schemeClr val="bg1"/>
                </a:solidFill>
              </a:rPr>
              <a:t>.</a:t>
            </a:r>
            <a:r>
              <a:rPr lang="en-US" dirty="0" err="1">
                <a:solidFill>
                  <a:schemeClr val="bg1"/>
                </a:solidFill>
              </a:rPr>
              <a:t>gitignore</a:t>
            </a:r>
            <a:endParaRPr lang="en-US" dirty="0">
              <a:solidFill>
                <a:schemeClr val="bg1"/>
              </a:solidFill>
            </a:endParaRPr>
          </a:p>
        </p:txBody>
      </p:sp>
      <p:sp>
        <p:nvSpPr>
          <p:cNvPr id="8" name="Content Placeholder 2">
            <a:extLst>
              <a:ext uri="{FF2B5EF4-FFF2-40B4-BE49-F238E27FC236}">
                <a16:creationId xmlns:a16="http://schemas.microsoft.com/office/drawing/2014/main" id="{A70300B1-3E9C-B944-87E8-E0FC942C97F6}"/>
              </a:ext>
            </a:extLst>
          </p:cNvPr>
          <p:cNvSpPr txBox="1">
            <a:spLocks/>
          </p:cNvSpPr>
          <p:nvPr/>
        </p:nvSpPr>
        <p:spPr>
          <a:xfrm>
            <a:off x="6953692" y="2636875"/>
            <a:ext cx="1903139" cy="389151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itchFamily="2" charset="2"/>
              <a:buNone/>
            </a:pPr>
            <a:r>
              <a:rPr lang="en-US" dirty="0">
                <a:solidFill>
                  <a:srgbClr val="032E60"/>
                </a:solidFill>
              </a:rPr>
              <a:t>README</a:t>
            </a:r>
          </a:p>
        </p:txBody>
      </p:sp>
      <p:sp>
        <p:nvSpPr>
          <p:cNvPr id="9" name="Content Placeholder 2">
            <a:extLst>
              <a:ext uri="{FF2B5EF4-FFF2-40B4-BE49-F238E27FC236}">
                <a16:creationId xmlns:a16="http://schemas.microsoft.com/office/drawing/2014/main" id="{577A82F3-5DF7-C34C-8FDE-E0FB814C405C}"/>
              </a:ext>
            </a:extLst>
          </p:cNvPr>
          <p:cNvSpPr txBox="1">
            <a:spLocks/>
          </p:cNvSpPr>
          <p:nvPr/>
        </p:nvSpPr>
        <p:spPr>
          <a:xfrm>
            <a:off x="2509284" y="1570574"/>
            <a:ext cx="1701210" cy="113009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3200" i="1" dirty="0">
                <a:solidFill>
                  <a:schemeClr val="bg1"/>
                </a:solidFill>
              </a:rPr>
              <a:t>Index/</a:t>
            </a:r>
          </a:p>
          <a:p>
            <a:pPr marL="0" indent="0">
              <a:lnSpc>
                <a:spcPct val="100000"/>
              </a:lnSpc>
              <a:spcBef>
                <a:spcPts val="0"/>
              </a:spcBef>
              <a:buFont typeface="Wingdings" pitchFamily="2" charset="2"/>
              <a:buNone/>
            </a:pPr>
            <a:r>
              <a:rPr lang="en-US" sz="3200" i="1" dirty="0">
                <a:solidFill>
                  <a:schemeClr val="bg1"/>
                </a:solidFill>
              </a:rPr>
              <a:t>Stage</a:t>
            </a:r>
            <a:r>
              <a:rPr lang="en-US" dirty="0">
                <a:solidFill>
                  <a:schemeClr val="bg1"/>
                </a:solidFill>
              </a:rPr>
              <a:t> </a:t>
            </a:r>
          </a:p>
        </p:txBody>
      </p:sp>
      <p:sp>
        <p:nvSpPr>
          <p:cNvPr id="11" name="Content Placeholder 2">
            <a:extLst>
              <a:ext uri="{FF2B5EF4-FFF2-40B4-BE49-F238E27FC236}">
                <a16:creationId xmlns:a16="http://schemas.microsoft.com/office/drawing/2014/main" id="{183680EC-BB1B-B648-ADC1-F2FB8839B88A}"/>
              </a:ext>
            </a:extLst>
          </p:cNvPr>
          <p:cNvSpPr txBox="1">
            <a:spLocks/>
          </p:cNvSpPr>
          <p:nvPr/>
        </p:nvSpPr>
        <p:spPr>
          <a:xfrm>
            <a:off x="4759935" y="1571009"/>
            <a:ext cx="1725925" cy="1129661"/>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3200" i="1" dirty="0">
                <a:solidFill>
                  <a:schemeClr val="bg1"/>
                </a:solidFill>
              </a:rPr>
              <a:t>Local Repo</a:t>
            </a:r>
            <a:endParaRPr lang="en-US" sz="2400" i="1" dirty="0">
              <a:solidFill>
                <a:schemeClr val="bg1"/>
              </a:solidFill>
            </a:endParaRPr>
          </a:p>
        </p:txBody>
      </p:sp>
      <p:sp>
        <p:nvSpPr>
          <p:cNvPr id="23" name="Content Placeholder 2">
            <a:extLst>
              <a:ext uri="{FF2B5EF4-FFF2-40B4-BE49-F238E27FC236}">
                <a16:creationId xmlns:a16="http://schemas.microsoft.com/office/drawing/2014/main" id="{1231C71F-8D1E-8743-93F4-B48001F79F66}"/>
              </a:ext>
            </a:extLst>
          </p:cNvPr>
          <p:cNvSpPr txBox="1">
            <a:spLocks/>
          </p:cNvSpPr>
          <p:nvPr/>
        </p:nvSpPr>
        <p:spPr>
          <a:xfrm>
            <a:off x="199406" y="1644948"/>
            <a:ext cx="1863310" cy="1022683"/>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Wingdings" pitchFamily="2" charset="2"/>
              <a:buNone/>
            </a:pPr>
            <a:r>
              <a:rPr lang="en-US" sz="3200" i="1" dirty="0">
                <a:solidFill>
                  <a:schemeClr val="bg1"/>
                </a:solidFill>
              </a:rPr>
              <a:t>Working Tree</a:t>
            </a:r>
          </a:p>
        </p:txBody>
      </p:sp>
      <p:sp>
        <p:nvSpPr>
          <p:cNvPr id="24" name="Content Placeholder 2">
            <a:extLst>
              <a:ext uri="{FF2B5EF4-FFF2-40B4-BE49-F238E27FC236}">
                <a16:creationId xmlns:a16="http://schemas.microsoft.com/office/drawing/2014/main" id="{6C413845-2C7B-C848-BAA2-D939013427E1}"/>
              </a:ext>
            </a:extLst>
          </p:cNvPr>
          <p:cNvSpPr txBox="1">
            <a:spLocks/>
          </p:cNvSpPr>
          <p:nvPr/>
        </p:nvSpPr>
        <p:spPr>
          <a:xfrm>
            <a:off x="7021186" y="1697535"/>
            <a:ext cx="2122814" cy="882316"/>
          </a:xfrm>
          <a:prstGeom prst="rect">
            <a:avLst/>
          </a:prstGeom>
        </p:spPr>
        <p:txBody>
          <a:bodyPr vert="horz" lIns="91440" tIns="45720" rIns="91440" bIns="45720" rtlCol="0" anchor="ctr">
            <a:normAutofit fontScale="92500" lnSpcReduction="10000"/>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itchFamily="2" charset="2"/>
              <a:buNone/>
            </a:pPr>
            <a:r>
              <a:rPr lang="en-US" sz="3300" i="1" dirty="0">
                <a:solidFill>
                  <a:srgbClr val="032E60"/>
                </a:solidFill>
              </a:rPr>
              <a:t>Remote Repo</a:t>
            </a:r>
            <a:endParaRPr lang="en-US" sz="2400" i="1" dirty="0">
              <a:solidFill>
                <a:srgbClr val="032E60"/>
              </a:solidFill>
            </a:endParaRPr>
          </a:p>
        </p:txBody>
      </p:sp>
      <p:sp>
        <p:nvSpPr>
          <p:cNvPr id="25" name="Content Placeholder 2">
            <a:extLst>
              <a:ext uri="{FF2B5EF4-FFF2-40B4-BE49-F238E27FC236}">
                <a16:creationId xmlns:a16="http://schemas.microsoft.com/office/drawing/2014/main" id="{0B73202A-8CFE-5F43-B917-50C6B35E39B7}"/>
              </a:ext>
            </a:extLst>
          </p:cNvPr>
          <p:cNvSpPr txBox="1">
            <a:spLocks/>
          </p:cNvSpPr>
          <p:nvPr/>
        </p:nvSpPr>
        <p:spPr>
          <a:xfrm>
            <a:off x="4745664" y="2746744"/>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r>
              <a:rPr lang="en-US">
                <a:solidFill>
                  <a:schemeClr val="bg1"/>
                </a:solidFill>
              </a:rPr>
              <a:t>README</a:t>
            </a:r>
            <a:endParaRPr lang="en-US" dirty="0">
              <a:solidFill>
                <a:schemeClr val="bg1"/>
              </a:solidFill>
            </a:endParaRPr>
          </a:p>
        </p:txBody>
      </p:sp>
    </p:spTree>
    <p:extLst>
      <p:ext uri="{BB962C8B-B14F-4D97-AF65-F5344CB8AC3E}">
        <p14:creationId xmlns:p14="http://schemas.microsoft.com/office/powerpoint/2010/main" val="3326529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F2F48-0F72-7143-96A9-84567C05B812}"/>
              </a:ext>
            </a:extLst>
          </p:cNvPr>
          <p:cNvSpPr>
            <a:spLocks noGrp="1"/>
          </p:cNvSpPr>
          <p:nvPr>
            <p:ph type="title"/>
          </p:nvPr>
        </p:nvSpPr>
        <p:spPr>
          <a:xfrm>
            <a:off x="84221" y="221527"/>
            <a:ext cx="7886700" cy="1325563"/>
          </a:xfrm>
        </p:spPr>
        <p:txBody>
          <a:bodyPr>
            <a:normAutofit/>
          </a:bodyPr>
          <a:lstStyle/>
          <a:p>
            <a:r>
              <a:rPr lang="en-US" dirty="0"/>
              <a:t>Current State</a:t>
            </a:r>
          </a:p>
        </p:txBody>
      </p:sp>
      <p:sp>
        <p:nvSpPr>
          <p:cNvPr id="4" name="Rectangle 3">
            <a:extLst>
              <a:ext uri="{FF2B5EF4-FFF2-40B4-BE49-F238E27FC236}">
                <a16:creationId xmlns:a16="http://schemas.microsoft.com/office/drawing/2014/main" id="{106866F6-174E-B746-AB10-A91F05F89681}"/>
              </a:ext>
            </a:extLst>
          </p:cNvPr>
          <p:cNvSpPr/>
          <p:nvPr/>
        </p:nvSpPr>
        <p:spPr>
          <a:xfrm>
            <a:off x="189649" y="1594884"/>
            <a:ext cx="1937713" cy="4869711"/>
          </a:xfrm>
          <a:prstGeom prst="rect">
            <a:avLst/>
          </a:prstGeom>
          <a:solidFill>
            <a:srgbClr val="032E60"/>
          </a:solidFill>
          <a:ln w="57150">
            <a:solidFill>
              <a:srgbClr val="FECE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343A63B-6771-E64B-9713-728A7D762E84}"/>
              </a:ext>
            </a:extLst>
          </p:cNvPr>
          <p:cNvSpPr/>
          <p:nvPr/>
        </p:nvSpPr>
        <p:spPr>
          <a:xfrm>
            <a:off x="6932427" y="1637414"/>
            <a:ext cx="1935427" cy="4873752"/>
          </a:xfrm>
          <a:prstGeom prst="rect">
            <a:avLst/>
          </a:prstGeom>
          <a:solidFill>
            <a:srgbClr val="FECE31"/>
          </a:solidFill>
          <a:ln w="57150">
            <a:solidFill>
              <a:srgbClr val="032E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2E60"/>
              </a:solidFill>
            </a:endParaRPr>
          </a:p>
        </p:txBody>
      </p:sp>
      <p:sp>
        <p:nvSpPr>
          <p:cNvPr id="6" name="Rectangle 5">
            <a:extLst>
              <a:ext uri="{FF2B5EF4-FFF2-40B4-BE49-F238E27FC236}">
                <a16:creationId xmlns:a16="http://schemas.microsoft.com/office/drawing/2014/main" id="{165539D3-DFC5-834C-B972-C4510BA6CA4D}"/>
              </a:ext>
            </a:extLst>
          </p:cNvPr>
          <p:cNvSpPr/>
          <p:nvPr/>
        </p:nvSpPr>
        <p:spPr>
          <a:xfrm>
            <a:off x="2487308" y="1594884"/>
            <a:ext cx="1938528" cy="4901184"/>
          </a:xfrm>
          <a:prstGeom prst="rect">
            <a:avLst/>
          </a:prstGeom>
          <a:solidFill>
            <a:srgbClr val="7030A0"/>
          </a:solidFill>
          <a:ln w="57150">
            <a:solidFill>
              <a:srgbClr val="D3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B442AB3-4B8F-6E43-ADE2-3C4A973D8855}"/>
              </a:ext>
            </a:extLst>
          </p:cNvPr>
          <p:cNvSpPr/>
          <p:nvPr/>
        </p:nvSpPr>
        <p:spPr>
          <a:xfrm>
            <a:off x="4720856" y="1616149"/>
            <a:ext cx="1938528" cy="4873752"/>
          </a:xfrm>
          <a:prstGeom prst="rect">
            <a:avLst/>
          </a:prstGeom>
          <a:solidFill>
            <a:srgbClr val="00682B"/>
          </a:solid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63F8D78E-4CDE-AC41-BAC8-7C37F802829F}"/>
              </a:ext>
            </a:extLst>
          </p:cNvPr>
          <p:cNvSpPr>
            <a:spLocks noGrp="1"/>
          </p:cNvSpPr>
          <p:nvPr>
            <p:ph idx="1"/>
          </p:nvPr>
        </p:nvSpPr>
        <p:spPr>
          <a:xfrm>
            <a:off x="233916" y="2658139"/>
            <a:ext cx="1871330" cy="3806456"/>
          </a:xfrm>
        </p:spPr>
        <p:txBody>
          <a:bodyPr anchor="ctr">
            <a:normAutofit/>
          </a:bodyPr>
          <a:lstStyle/>
          <a:p>
            <a:pPr marL="0" indent="0" algn="ctr">
              <a:spcBef>
                <a:spcPts val="0"/>
              </a:spcBef>
              <a:buNone/>
            </a:pPr>
            <a:r>
              <a:rPr lang="en-US" dirty="0">
                <a:solidFill>
                  <a:schemeClr val="bg1"/>
                </a:solidFill>
              </a:rPr>
              <a:t>README</a:t>
            </a:r>
          </a:p>
          <a:p>
            <a:pPr marL="0" indent="0" algn="ctr">
              <a:spcBef>
                <a:spcPts val="0"/>
              </a:spcBef>
              <a:buNone/>
            </a:pPr>
            <a:r>
              <a:rPr lang="en-US" dirty="0">
                <a:solidFill>
                  <a:schemeClr val="bg1"/>
                </a:solidFill>
              </a:rPr>
              <a:t>.</a:t>
            </a:r>
            <a:r>
              <a:rPr lang="en-US" dirty="0" err="1">
                <a:solidFill>
                  <a:schemeClr val="bg1"/>
                </a:solidFill>
              </a:rPr>
              <a:t>gitignore</a:t>
            </a:r>
            <a:endParaRPr lang="en-US" dirty="0">
              <a:solidFill>
                <a:schemeClr val="bg1"/>
              </a:solidFill>
            </a:endParaRPr>
          </a:p>
          <a:p>
            <a:pPr marL="0" indent="0" algn="ctr">
              <a:spcBef>
                <a:spcPts val="0"/>
              </a:spcBef>
              <a:buNone/>
            </a:pPr>
            <a:r>
              <a:rPr lang="en-US" dirty="0" err="1">
                <a:solidFill>
                  <a:schemeClr val="bg1"/>
                </a:solidFill>
              </a:rPr>
              <a:t>Ellen.txt</a:t>
            </a:r>
            <a:endParaRPr lang="en-US" dirty="0">
              <a:solidFill>
                <a:schemeClr val="bg1"/>
              </a:solidFill>
            </a:endParaRPr>
          </a:p>
        </p:txBody>
      </p:sp>
      <p:sp>
        <p:nvSpPr>
          <p:cNvPr id="8" name="Content Placeholder 2">
            <a:extLst>
              <a:ext uri="{FF2B5EF4-FFF2-40B4-BE49-F238E27FC236}">
                <a16:creationId xmlns:a16="http://schemas.microsoft.com/office/drawing/2014/main" id="{A70300B1-3E9C-B944-87E8-E0FC942C97F6}"/>
              </a:ext>
            </a:extLst>
          </p:cNvPr>
          <p:cNvSpPr txBox="1">
            <a:spLocks/>
          </p:cNvSpPr>
          <p:nvPr/>
        </p:nvSpPr>
        <p:spPr>
          <a:xfrm>
            <a:off x="6953692" y="2636875"/>
            <a:ext cx="1903139" cy="389151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itchFamily="2" charset="2"/>
              <a:buNone/>
            </a:pPr>
            <a:r>
              <a:rPr lang="en-US" dirty="0">
                <a:solidFill>
                  <a:srgbClr val="032E60"/>
                </a:solidFill>
              </a:rPr>
              <a:t>README</a:t>
            </a:r>
          </a:p>
        </p:txBody>
      </p:sp>
      <p:sp>
        <p:nvSpPr>
          <p:cNvPr id="9" name="Content Placeholder 2">
            <a:extLst>
              <a:ext uri="{FF2B5EF4-FFF2-40B4-BE49-F238E27FC236}">
                <a16:creationId xmlns:a16="http://schemas.microsoft.com/office/drawing/2014/main" id="{577A82F3-5DF7-C34C-8FDE-E0FB814C405C}"/>
              </a:ext>
            </a:extLst>
          </p:cNvPr>
          <p:cNvSpPr txBox="1">
            <a:spLocks/>
          </p:cNvSpPr>
          <p:nvPr/>
        </p:nvSpPr>
        <p:spPr>
          <a:xfrm>
            <a:off x="2509284" y="1570574"/>
            <a:ext cx="1701210" cy="113009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3200" i="1" dirty="0">
                <a:solidFill>
                  <a:schemeClr val="bg1"/>
                </a:solidFill>
              </a:rPr>
              <a:t>Index/</a:t>
            </a:r>
          </a:p>
          <a:p>
            <a:pPr marL="0" indent="0">
              <a:lnSpc>
                <a:spcPct val="100000"/>
              </a:lnSpc>
              <a:spcBef>
                <a:spcPts val="0"/>
              </a:spcBef>
              <a:buFont typeface="Wingdings" pitchFamily="2" charset="2"/>
              <a:buNone/>
            </a:pPr>
            <a:r>
              <a:rPr lang="en-US" sz="3200" i="1" dirty="0">
                <a:solidFill>
                  <a:schemeClr val="bg1"/>
                </a:solidFill>
              </a:rPr>
              <a:t>Stage</a:t>
            </a:r>
            <a:r>
              <a:rPr lang="en-US" dirty="0">
                <a:solidFill>
                  <a:schemeClr val="bg1"/>
                </a:solidFill>
              </a:rPr>
              <a:t> </a:t>
            </a:r>
          </a:p>
        </p:txBody>
      </p:sp>
      <p:sp>
        <p:nvSpPr>
          <p:cNvPr id="11" name="Content Placeholder 2">
            <a:extLst>
              <a:ext uri="{FF2B5EF4-FFF2-40B4-BE49-F238E27FC236}">
                <a16:creationId xmlns:a16="http://schemas.microsoft.com/office/drawing/2014/main" id="{183680EC-BB1B-B648-ADC1-F2FB8839B88A}"/>
              </a:ext>
            </a:extLst>
          </p:cNvPr>
          <p:cNvSpPr txBox="1">
            <a:spLocks/>
          </p:cNvSpPr>
          <p:nvPr/>
        </p:nvSpPr>
        <p:spPr>
          <a:xfrm>
            <a:off x="4759935" y="1571009"/>
            <a:ext cx="1725925" cy="1129661"/>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3200" i="1" dirty="0">
                <a:solidFill>
                  <a:schemeClr val="bg1"/>
                </a:solidFill>
              </a:rPr>
              <a:t>Local Repo</a:t>
            </a:r>
            <a:endParaRPr lang="en-US" sz="2400" i="1" dirty="0">
              <a:solidFill>
                <a:schemeClr val="bg1"/>
              </a:solidFill>
            </a:endParaRPr>
          </a:p>
        </p:txBody>
      </p:sp>
      <p:sp>
        <p:nvSpPr>
          <p:cNvPr id="23" name="Content Placeholder 2">
            <a:extLst>
              <a:ext uri="{FF2B5EF4-FFF2-40B4-BE49-F238E27FC236}">
                <a16:creationId xmlns:a16="http://schemas.microsoft.com/office/drawing/2014/main" id="{1231C71F-8D1E-8743-93F4-B48001F79F66}"/>
              </a:ext>
            </a:extLst>
          </p:cNvPr>
          <p:cNvSpPr txBox="1">
            <a:spLocks/>
          </p:cNvSpPr>
          <p:nvPr/>
        </p:nvSpPr>
        <p:spPr>
          <a:xfrm>
            <a:off x="199406" y="1644948"/>
            <a:ext cx="1863310" cy="1022683"/>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Wingdings" pitchFamily="2" charset="2"/>
              <a:buNone/>
            </a:pPr>
            <a:r>
              <a:rPr lang="en-US" sz="3200" i="1" dirty="0">
                <a:solidFill>
                  <a:schemeClr val="bg1"/>
                </a:solidFill>
              </a:rPr>
              <a:t>Working Tree</a:t>
            </a:r>
          </a:p>
        </p:txBody>
      </p:sp>
      <p:sp>
        <p:nvSpPr>
          <p:cNvPr id="24" name="Content Placeholder 2">
            <a:extLst>
              <a:ext uri="{FF2B5EF4-FFF2-40B4-BE49-F238E27FC236}">
                <a16:creationId xmlns:a16="http://schemas.microsoft.com/office/drawing/2014/main" id="{6C413845-2C7B-C848-BAA2-D939013427E1}"/>
              </a:ext>
            </a:extLst>
          </p:cNvPr>
          <p:cNvSpPr txBox="1">
            <a:spLocks/>
          </p:cNvSpPr>
          <p:nvPr/>
        </p:nvSpPr>
        <p:spPr>
          <a:xfrm>
            <a:off x="7021186" y="1697535"/>
            <a:ext cx="2122814" cy="882316"/>
          </a:xfrm>
          <a:prstGeom prst="rect">
            <a:avLst/>
          </a:prstGeom>
        </p:spPr>
        <p:txBody>
          <a:bodyPr vert="horz" lIns="91440" tIns="45720" rIns="91440" bIns="45720" rtlCol="0" anchor="ctr">
            <a:normAutofit fontScale="92500" lnSpcReduction="10000"/>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itchFamily="2" charset="2"/>
              <a:buNone/>
            </a:pPr>
            <a:r>
              <a:rPr lang="en-US" sz="3300" i="1" dirty="0">
                <a:solidFill>
                  <a:srgbClr val="032E60"/>
                </a:solidFill>
              </a:rPr>
              <a:t>Remote Repo</a:t>
            </a:r>
            <a:endParaRPr lang="en-US" sz="2400" i="1" dirty="0">
              <a:solidFill>
                <a:srgbClr val="032E60"/>
              </a:solidFill>
            </a:endParaRPr>
          </a:p>
        </p:txBody>
      </p:sp>
      <p:sp>
        <p:nvSpPr>
          <p:cNvPr id="25" name="Content Placeholder 2">
            <a:extLst>
              <a:ext uri="{FF2B5EF4-FFF2-40B4-BE49-F238E27FC236}">
                <a16:creationId xmlns:a16="http://schemas.microsoft.com/office/drawing/2014/main" id="{0B73202A-8CFE-5F43-B917-50C6B35E39B7}"/>
              </a:ext>
            </a:extLst>
          </p:cNvPr>
          <p:cNvSpPr txBox="1">
            <a:spLocks/>
          </p:cNvSpPr>
          <p:nvPr/>
        </p:nvSpPr>
        <p:spPr>
          <a:xfrm>
            <a:off x="4745664" y="2746744"/>
            <a:ext cx="1871330" cy="380645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Wingdings" pitchFamily="2" charset="2"/>
              <a:buNone/>
            </a:pPr>
            <a:r>
              <a:rPr lang="en-US">
                <a:solidFill>
                  <a:schemeClr val="bg1"/>
                </a:solidFill>
              </a:rPr>
              <a:t>README</a:t>
            </a:r>
            <a:endParaRPr lang="en-US" dirty="0">
              <a:solidFill>
                <a:schemeClr val="bg1"/>
              </a:solidFill>
            </a:endParaRPr>
          </a:p>
        </p:txBody>
      </p:sp>
    </p:spTree>
    <p:extLst>
      <p:ext uri="{BB962C8B-B14F-4D97-AF65-F5344CB8AC3E}">
        <p14:creationId xmlns:p14="http://schemas.microsoft.com/office/powerpoint/2010/main" val="1413489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Arrow Connector 35">
            <a:extLst>
              <a:ext uri="{FF2B5EF4-FFF2-40B4-BE49-F238E27FC236}">
                <a16:creationId xmlns:a16="http://schemas.microsoft.com/office/drawing/2014/main" id="{446B8E6E-D8D5-4441-A17A-F5CAB77A1954}"/>
              </a:ext>
            </a:extLst>
          </p:cNvPr>
          <p:cNvCxnSpPr>
            <a:cxnSpLocks noChangeAspect="1"/>
          </p:cNvCxnSpPr>
          <p:nvPr/>
        </p:nvCxnSpPr>
        <p:spPr>
          <a:xfrm>
            <a:off x="5231655" y="5185814"/>
            <a:ext cx="557784" cy="54864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8BDB396-DED5-A84B-B7F4-F1EE785AA0EC}"/>
              </a:ext>
            </a:extLst>
          </p:cNvPr>
          <p:cNvCxnSpPr>
            <a:cxnSpLocks noChangeAspect="1"/>
          </p:cNvCxnSpPr>
          <p:nvPr/>
        </p:nvCxnSpPr>
        <p:spPr>
          <a:xfrm>
            <a:off x="3333408" y="3669530"/>
            <a:ext cx="557784" cy="54864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E428FE0-DFD5-0A40-BE3B-AE5243000735}"/>
              </a:ext>
            </a:extLst>
          </p:cNvPr>
          <p:cNvCxnSpPr>
            <a:cxnSpLocks noChangeAspect="1"/>
          </p:cNvCxnSpPr>
          <p:nvPr/>
        </p:nvCxnSpPr>
        <p:spPr>
          <a:xfrm>
            <a:off x="1907791" y="2162891"/>
            <a:ext cx="557784" cy="54864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F556CB3-8883-194B-BF1C-3614D86127E3}"/>
              </a:ext>
            </a:extLst>
          </p:cNvPr>
          <p:cNvCxnSpPr>
            <a:cxnSpLocks noChangeAspect="1"/>
          </p:cNvCxnSpPr>
          <p:nvPr/>
        </p:nvCxnSpPr>
        <p:spPr>
          <a:xfrm>
            <a:off x="3681460" y="3633179"/>
            <a:ext cx="557784" cy="5486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803F802-252C-BE40-BFC1-873509470004}"/>
              </a:ext>
            </a:extLst>
          </p:cNvPr>
          <p:cNvCxnSpPr>
            <a:cxnSpLocks noChangeAspect="1"/>
          </p:cNvCxnSpPr>
          <p:nvPr/>
        </p:nvCxnSpPr>
        <p:spPr>
          <a:xfrm>
            <a:off x="5578643" y="5169567"/>
            <a:ext cx="557784" cy="5486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FC4FC3C-CC1C-C049-B021-1A9E25F35EF6}"/>
              </a:ext>
            </a:extLst>
          </p:cNvPr>
          <p:cNvCxnSpPr>
            <a:cxnSpLocks noChangeAspect="1"/>
          </p:cNvCxnSpPr>
          <p:nvPr/>
        </p:nvCxnSpPr>
        <p:spPr>
          <a:xfrm>
            <a:off x="2264678" y="2126238"/>
            <a:ext cx="557784" cy="5486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67F2F48-0F72-7143-96A9-84567C05B812}"/>
              </a:ext>
            </a:extLst>
          </p:cNvPr>
          <p:cNvSpPr>
            <a:spLocks noGrp="1"/>
          </p:cNvSpPr>
          <p:nvPr>
            <p:ph type="title"/>
          </p:nvPr>
        </p:nvSpPr>
        <p:spPr>
          <a:xfrm>
            <a:off x="84221" y="221527"/>
            <a:ext cx="7886700" cy="1325563"/>
          </a:xfrm>
        </p:spPr>
        <p:txBody>
          <a:bodyPr>
            <a:normAutofit/>
          </a:bodyPr>
          <a:lstStyle/>
          <a:p>
            <a:r>
              <a:rPr lang="en-US" sz="4100" dirty="0"/>
              <a:t>Basic Setup with a Remote Repo</a:t>
            </a:r>
          </a:p>
        </p:txBody>
      </p:sp>
      <p:sp>
        <p:nvSpPr>
          <p:cNvPr id="4" name="Rectangle 3">
            <a:extLst>
              <a:ext uri="{FF2B5EF4-FFF2-40B4-BE49-F238E27FC236}">
                <a16:creationId xmlns:a16="http://schemas.microsoft.com/office/drawing/2014/main" id="{106866F6-174E-B746-AB10-A91F05F89681}"/>
              </a:ext>
            </a:extLst>
          </p:cNvPr>
          <p:cNvSpPr/>
          <p:nvPr/>
        </p:nvSpPr>
        <p:spPr>
          <a:xfrm>
            <a:off x="147119" y="1212754"/>
            <a:ext cx="3337560" cy="914400"/>
          </a:xfrm>
          <a:prstGeom prst="rect">
            <a:avLst/>
          </a:prstGeom>
          <a:solidFill>
            <a:srgbClr val="032E60"/>
          </a:solidFill>
          <a:ln w="57150">
            <a:solidFill>
              <a:srgbClr val="FECE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343A63B-6771-E64B-9713-728A7D762E84}"/>
              </a:ext>
            </a:extLst>
          </p:cNvPr>
          <p:cNvSpPr/>
          <p:nvPr/>
        </p:nvSpPr>
        <p:spPr>
          <a:xfrm>
            <a:off x="5104993" y="5767951"/>
            <a:ext cx="3337560" cy="914400"/>
          </a:xfrm>
          <a:prstGeom prst="rect">
            <a:avLst/>
          </a:prstGeom>
          <a:solidFill>
            <a:srgbClr val="FECE31"/>
          </a:solidFill>
          <a:ln w="57150">
            <a:solidFill>
              <a:srgbClr val="032E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2E60"/>
              </a:solidFill>
            </a:endParaRPr>
          </a:p>
        </p:txBody>
      </p:sp>
      <p:sp>
        <p:nvSpPr>
          <p:cNvPr id="6" name="Rectangle 5">
            <a:extLst>
              <a:ext uri="{FF2B5EF4-FFF2-40B4-BE49-F238E27FC236}">
                <a16:creationId xmlns:a16="http://schemas.microsoft.com/office/drawing/2014/main" id="{165539D3-DFC5-834C-B972-C4510BA6CA4D}"/>
              </a:ext>
            </a:extLst>
          </p:cNvPr>
          <p:cNvSpPr/>
          <p:nvPr/>
        </p:nvSpPr>
        <p:spPr>
          <a:xfrm>
            <a:off x="1680512" y="2720609"/>
            <a:ext cx="3336758" cy="914400"/>
          </a:xfrm>
          <a:prstGeom prst="rect">
            <a:avLst/>
          </a:prstGeom>
          <a:solidFill>
            <a:srgbClr val="7030A0"/>
          </a:solidFill>
          <a:ln w="57150">
            <a:solidFill>
              <a:srgbClr val="D3C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B442AB3-4B8F-6E43-ADE2-3C4A973D8855}"/>
              </a:ext>
            </a:extLst>
          </p:cNvPr>
          <p:cNvSpPr/>
          <p:nvPr/>
        </p:nvSpPr>
        <p:spPr>
          <a:xfrm>
            <a:off x="3324326" y="4247148"/>
            <a:ext cx="3337560" cy="914400"/>
          </a:xfrm>
          <a:prstGeom prst="rect">
            <a:avLst/>
          </a:prstGeom>
          <a:solidFill>
            <a:srgbClr val="00682B"/>
          </a:solid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63F8D78E-4CDE-AC41-BAC8-7C37F802829F}"/>
              </a:ext>
            </a:extLst>
          </p:cNvPr>
          <p:cNvSpPr>
            <a:spLocks noGrp="1"/>
          </p:cNvSpPr>
          <p:nvPr>
            <p:ph idx="1"/>
          </p:nvPr>
        </p:nvSpPr>
        <p:spPr>
          <a:xfrm>
            <a:off x="284467" y="1177115"/>
            <a:ext cx="3051022" cy="1022683"/>
          </a:xfrm>
        </p:spPr>
        <p:txBody>
          <a:bodyPr anchor="ctr">
            <a:normAutofit/>
          </a:bodyPr>
          <a:lstStyle/>
          <a:p>
            <a:pPr marL="0" indent="0" algn="ctr">
              <a:spcBef>
                <a:spcPts val="0"/>
              </a:spcBef>
              <a:buNone/>
            </a:pPr>
            <a:r>
              <a:rPr lang="en-US" sz="3200" dirty="0">
                <a:solidFill>
                  <a:schemeClr val="bg1"/>
                </a:solidFill>
              </a:rPr>
              <a:t>Working Tree</a:t>
            </a:r>
          </a:p>
          <a:p>
            <a:pPr marL="0" indent="0" algn="ctr">
              <a:spcBef>
                <a:spcPts val="0"/>
              </a:spcBef>
              <a:buNone/>
            </a:pPr>
            <a:r>
              <a:rPr lang="en-US" sz="2400" dirty="0">
                <a:solidFill>
                  <a:schemeClr val="bg1"/>
                </a:solidFill>
              </a:rPr>
              <a:t>(Your Computer)</a:t>
            </a:r>
          </a:p>
        </p:txBody>
      </p:sp>
      <p:sp>
        <p:nvSpPr>
          <p:cNvPr id="8" name="Content Placeholder 2">
            <a:extLst>
              <a:ext uri="{FF2B5EF4-FFF2-40B4-BE49-F238E27FC236}">
                <a16:creationId xmlns:a16="http://schemas.microsoft.com/office/drawing/2014/main" id="{A70300B1-3E9C-B944-87E8-E0FC942C97F6}"/>
              </a:ext>
            </a:extLst>
          </p:cNvPr>
          <p:cNvSpPr txBox="1">
            <a:spLocks/>
          </p:cNvSpPr>
          <p:nvPr/>
        </p:nvSpPr>
        <p:spPr>
          <a:xfrm>
            <a:off x="5192386" y="5780438"/>
            <a:ext cx="3175348" cy="882316"/>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itchFamily="2" charset="2"/>
              <a:buNone/>
            </a:pPr>
            <a:r>
              <a:rPr lang="en-US" sz="3300" dirty="0">
                <a:solidFill>
                  <a:srgbClr val="032E60"/>
                </a:solidFill>
              </a:rPr>
              <a:t>Remote Repo </a:t>
            </a:r>
            <a:r>
              <a:rPr lang="en-US" sz="2400" dirty="0">
                <a:solidFill>
                  <a:srgbClr val="032E60"/>
                </a:solidFill>
              </a:rPr>
              <a:t>(GitHub) </a:t>
            </a:r>
          </a:p>
        </p:txBody>
      </p:sp>
      <p:sp>
        <p:nvSpPr>
          <p:cNvPr id="9" name="Content Placeholder 2">
            <a:extLst>
              <a:ext uri="{FF2B5EF4-FFF2-40B4-BE49-F238E27FC236}">
                <a16:creationId xmlns:a16="http://schemas.microsoft.com/office/drawing/2014/main" id="{577A82F3-5DF7-C34C-8FDE-E0FB814C405C}"/>
              </a:ext>
            </a:extLst>
          </p:cNvPr>
          <p:cNvSpPr txBox="1">
            <a:spLocks/>
          </p:cNvSpPr>
          <p:nvPr/>
        </p:nvSpPr>
        <p:spPr>
          <a:xfrm>
            <a:off x="1628376" y="2580242"/>
            <a:ext cx="3320715" cy="1167064"/>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Font typeface="Wingdings" pitchFamily="2" charset="2"/>
              <a:buNone/>
            </a:pPr>
            <a:r>
              <a:rPr lang="en-US" sz="3200" dirty="0">
                <a:solidFill>
                  <a:schemeClr val="bg1"/>
                </a:solidFill>
              </a:rPr>
              <a:t>Index</a:t>
            </a:r>
            <a:r>
              <a:rPr lang="en-US" dirty="0">
                <a:solidFill>
                  <a:schemeClr val="bg1"/>
                </a:solidFill>
              </a:rPr>
              <a:t> </a:t>
            </a:r>
          </a:p>
          <a:p>
            <a:pPr marL="0" indent="0" algn="ctr">
              <a:lnSpc>
                <a:spcPct val="100000"/>
              </a:lnSpc>
              <a:spcBef>
                <a:spcPts val="0"/>
              </a:spcBef>
              <a:buFont typeface="Wingdings" pitchFamily="2" charset="2"/>
              <a:buNone/>
            </a:pPr>
            <a:r>
              <a:rPr lang="en-US" sz="2400" dirty="0">
                <a:solidFill>
                  <a:schemeClr val="bg1"/>
                </a:solidFill>
              </a:rPr>
              <a:t>(Staged Files)</a:t>
            </a:r>
          </a:p>
        </p:txBody>
      </p:sp>
      <p:sp>
        <p:nvSpPr>
          <p:cNvPr id="11" name="Content Placeholder 2">
            <a:extLst>
              <a:ext uri="{FF2B5EF4-FFF2-40B4-BE49-F238E27FC236}">
                <a16:creationId xmlns:a16="http://schemas.microsoft.com/office/drawing/2014/main" id="{183680EC-BB1B-B648-ADC1-F2FB8839B88A}"/>
              </a:ext>
            </a:extLst>
          </p:cNvPr>
          <p:cNvSpPr txBox="1">
            <a:spLocks/>
          </p:cNvSpPr>
          <p:nvPr/>
        </p:nvSpPr>
        <p:spPr>
          <a:xfrm>
            <a:off x="3292641" y="4122823"/>
            <a:ext cx="3320715" cy="1167064"/>
          </a:xfrm>
          <a:prstGeom prst="rect">
            <a:avLst/>
          </a:prstGeom>
        </p:spPr>
        <p:txBody>
          <a:bodyPr vert="horz" lIns="91440" tIns="45720" rIns="91440" bIns="45720" rtlCol="0" anchor="ctr">
            <a:normAutofit/>
          </a:bodyPr>
          <a:lstStyle>
            <a:lvl1pPr marL="295275" indent="-295275" algn="l" defTabSz="914377" rtl="0" eaLnBrk="1" latinLnBrk="0" hangingPunct="1">
              <a:lnSpc>
                <a:spcPct val="90000"/>
              </a:lnSpc>
              <a:spcBef>
                <a:spcPts val="1000"/>
              </a:spcBef>
              <a:buSzPct val="80000"/>
              <a:buFont typeface="Wingdings" pitchFamily="2" charset="2"/>
              <a:buChar char="Ø"/>
              <a:tabLst/>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SzPct val="80000"/>
              <a:buFont typeface="Courier New" panose="02070309020205020404" pitchFamily="49" charset="0"/>
              <a:buChar char="o"/>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Wingdings" pitchFamily="2" charset="2"/>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SzPct val="50000"/>
              <a:buFont typeface="Wingdings" pitchFamily="2" charset="2"/>
              <a:buChar char="q"/>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Font typeface="Wingdings" pitchFamily="2" charset="2"/>
              <a:buNone/>
            </a:pPr>
            <a:r>
              <a:rPr lang="en-US" sz="3200" dirty="0">
                <a:solidFill>
                  <a:schemeClr val="bg1"/>
                </a:solidFill>
              </a:rPr>
              <a:t>Local Repo </a:t>
            </a:r>
          </a:p>
          <a:p>
            <a:pPr marL="0" indent="0" algn="ctr">
              <a:lnSpc>
                <a:spcPct val="100000"/>
              </a:lnSpc>
              <a:spcBef>
                <a:spcPts val="0"/>
              </a:spcBef>
              <a:buFont typeface="Wingdings" pitchFamily="2" charset="2"/>
              <a:buNone/>
            </a:pPr>
            <a:r>
              <a:rPr lang="en-US" sz="2400" dirty="0">
                <a:solidFill>
                  <a:schemeClr val="bg1"/>
                </a:solidFill>
              </a:rPr>
              <a:t>(Commits)</a:t>
            </a:r>
          </a:p>
        </p:txBody>
      </p:sp>
      <p:sp>
        <p:nvSpPr>
          <p:cNvPr id="37" name="TextBox 36">
            <a:extLst>
              <a:ext uri="{FF2B5EF4-FFF2-40B4-BE49-F238E27FC236}">
                <a16:creationId xmlns:a16="http://schemas.microsoft.com/office/drawing/2014/main" id="{C34ABF7D-E132-1B42-AAD7-5C7FCF40CA4C}"/>
              </a:ext>
            </a:extLst>
          </p:cNvPr>
          <p:cNvSpPr txBox="1"/>
          <p:nvPr/>
        </p:nvSpPr>
        <p:spPr>
          <a:xfrm>
            <a:off x="3605385" y="1179461"/>
            <a:ext cx="2028119" cy="461665"/>
          </a:xfrm>
          <a:prstGeom prst="rect">
            <a:avLst/>
          </a:prstGeom>
          <a:noFill/>
        </p:spPr>
        <p:txBody>
          <a:bodyPr wrap="none" rtlCol="0">
            <a:spAutoFit/>
          </a:bodyPr>
          <a:lstStyle/>
          <a:p>
            <a:r>
              <a:rPr lang="en-US" sz="2400" dirty="0">
                <a:latin typeface="Courier New" panose="02070309020205020404" pitchFamily="49" charset="0"/>
                <a:cs typeface="Courier New" panose="02070309020205020404" pitchFamily="49" charset="0"/>
              </a:rPr>
              <a:t>git status</a:t>
            </a:r>
          </a:p>
        </p:txBody>
      </p:sp>
      <p:sp>
        <p:nvSpPr>
          <p:cNvPr id="38" name="TextBox 37">
            <a:extLst>
              <a:ext uri="{FF2B5EF4-FFF2-40B4-BE49-F238E27FC236}">
                <a16:creationId xmlns:a16="http://schemas.microsoft.com/office/drawing/2014/main" id="{810655FF-E68F-EF4B-8670-4E3F79196155}"/>
              </a:ext>
            </a:extLst>
          </p:cNvPr>
          <p:cNvSpPr txBox="1"/>
          <p:nvPr/>
        </p:nvSpPr>
        <p:spPr>
          <a:xfrm>
            <a:off x="2733554" y="2108522"/>
            <a:ext cx="1261884"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git add</a:t>
            </a:r>
          </a:p>
        </p:txBody>
      </p:sp>
      <p:sp>
        <p:nvSpPr>
          <p:cNvPr id="39" name="TextBox 38">
            <a:extLst>
              <a:ext uri="{FF2B5EF4-FFF2-40B4-BE49-F238E27FC236}">
                <a16:creationId xmlns:a16="http://schemas.microsoft.com/office/drawing/2014/main" id="{642CB995-B8BF-3D46-9E80-C585062A4ED4}"/>
              </a:ext>
            </a:extLst>
          </p:cNvPr>
          <p:cNvSpPr txBox="1"/>
          <p:nvPr/>
        </p:nvSpPr>
        <p:spPr>
          <a:xfrm>
            <a:off x="4923097" y="1659038"/>
            <a:ext cx="2339102"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git add &lt;file&gt;</a:t>
            </a:r>
          </a:p>
        </p:txBody>
      </p:sp>
      <p:sp>
        <p:nvSpPr>
          <p:cNvPr id="40" name="TextBox 39">
            <a:extLst>
              <a:ext uri="{FF2B5EF4-FFF2-40B4-BE49-F238E27FC236}">
                <a16:creationId xmlns:a16="http://schemas.microsoft.com/office/drawing/2014/main" id="{4F6C9E7C-EE63-9341-B835-3103C690CA50}"/>
              </a:ext>
            </a:extLst>
          </p:cNvPr>
          <p:cNvSpPr txBox="1"/>
          <p:nvPr/>
        </p:nvSpPr>
        <p:spPr>
          <a:xfrm>
            <a:off x="4936600" y="1904035"/>
            <a:ext cx="1723549"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git add -A</a:t>
            </a:r>
          </a:p>
        </p:txBody>
      </p:sp>
      <p:sp>
        <p:nvSpPr>
          <p:cNvPr id="41" name="TextBox 40">
            <a:extLst>
              <a:ext uri="{FF2B5EF4-FFF2-40B4-BE49-F238E27FC236}">
                <a16:creationId xmlns:a16="http://schemas.microsoft.com/office/drawing/2014/main" id="{BB972F3A-A3E2-6546-BFCF-5E07349D3EA7}"/>
              </a:ext>
            </a:extLst>
          </p:cNvPr>
          <p:cNvSpPr txBox="1"/>
          <p:nvPr/>
        </p:nvSpPr>
        <p:spPr>
          <a:xfrm>
            <a:off x="4950106" y="2172183"/>
            <a:ext cx="1569660"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git add .</a:t>
            </a:r>
          </a:p>
        </p:txBody>
      </p:sp>
      <p:sp>
        <p:nvSpPr>
          <p:cNvPr id="42" name="Left Bracket 41">
            <a:extLst>
              <a:ext uri="{FF2B5EF4-FFF2-40B4-BE49-F238E27FC236}">
                <a16:creationId xmlns:a16="http://schemas.microsoft.com/office/drawing/2014/main" id="{ADDF9332-62CD-F042-A24E-2998F7AD4B41}"/>
              </a:ext>
            </a:extLst>
          </p:cNvPr>
          <p:cNvSpPr/>
          <p:nvPr/>
        </p:nvSpPr>
        <p:spPr>
          <a:xfrm>
            <a:off x="4965539" y="1724628"/>
            <a:ext cx="138896" cy="810227"/>
          </a:xfrm>
          <a:prstGeom prst="leftBracket">
            <a:avLst/>
          </a:prstGeom>
          <a:ln w="38100">
            <a:solidFill>
              <a:srgbClr val="032E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a:extLst>
              <a:ext uri="{FF2B5EF4-FFF2-40B4-BE49-F238E27FC236}">
                <a16:creationId xmlns:a16="http://schemas.microsoft.com/office/drawing/2014/main" id="{7BCCFC81-B335-B742-ACF9-2F87CCD45A6E}"/>
              </a:ext>
            </a:extLst>
          </p:cNvPr>
          <p:cNvSpPr txBox="1"/>
          <p:nvPr/>
        </p:nvSpPr>
        <p:spPr>
          <a:xfrm>
            <a:off x="3071148" y="2318795"/>
            <a:ext cx="1107996"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git </a:t>
            </a:r>
            <a:r>
              <a:rPr lang="en-US" sz="2000" dirty="0" err="1">
                <a:latin typeface="Courier New" panose="02070309020205020404" pitchFamily="49" charset="0"/>
                <a:cs typeface="Courier New" panose="02070309020205020404" pitchFamily="49" charset="0"/>
              </a:rPr>
              <a:t>rm</a:t>
            </a:r>
            <a:endParaRPr lang="en-US" sz="2000" dirty="0">
              <a:latin typeface="Courier New" panose="02070309020205020404" pitchFamily="49" charset="0"/>
              <a:cs typeface="Courier New" panose="02070309020205020404" pitchFamily="49" charset="0"/>
            </a:endParaRPr>
          </a:p>
        </p:txBody>
      </p:sp>
      <p:cxnSp>
        <p:nvCxnSpPr>
          <p:cNvPr id="45" name="Straight Arrow Connector 44">
            <a:extLst>
              <a:ext uri="{FF2B5EF4-FFF2-40B4-BE49-F238E27FC236}">
                <a16:creationId xmlns:a16="http://schemas.microsoft.com/office/drawing/2014/main" id="{84DF4421-E571-1142-B2CF-D6FDB59670DE}"/>
              </a:ext>
            </a:extLst>
          </p:cNvPr>
          <p:cNvCxnSpPr>
            <a:cxnSpLocks/>
            <a:stCxn id="42" idx="1"/>
            <a:endCxn id="38" idx="3"/>
          </p:cNvCxnSpPr>
          <p:nvPr/>
        </p:nvCxnSpPr>
        <p:spPr>
          <a:xfrm flipH="1">
            <a:off x="3995438" y="2129742"/>
            <a:ext cx="970101" cy="178835"/>
          </a:xfrm>
          <a:prstGeom prst="straightConnector1">
            <a:avLst/>
          </a:prstGeom>
          <a:ln w="38100">
            <a:solidFill>
              <a:srgbClr val="032E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0840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P spid="42" grpId="0" animBg="1"/>
      <p:bldP spid="43"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1551</TotalTime>
  <Words>3263</Words>
  <Application>Microsoft Macintosh PowerPoint</Application>
  <PresentationFormat>On-screen Show (4:3)</PresentationFormat>
  <Paragraphs>1021</Paragraphs>
  <Slides>64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64</vt:i4>
      </vt:variant>
    </vt:vector>
  </HeadingPairs>
  <TitlesOfParts>
    <vt:vector size="70" baseType="lpstr">
      <vt:lpstr>Arial</vt:lpstr>
      <vt:lpstr>Calibri</vt:lpstr>
      <vt:lpstr>Courier New</vt:lpstr>
      <vt:lpstr>Helvetica</vt:lpstr>
      <vt:lpstr>Wingdings</vt:lpstr>
      <vt:lpstr>Office Theme</vt:lpstr>
      <vt:lpstr>GitHub Group Meeting</vt:lpstr>
      <vt:lpstr>What are git and GitHub?</vt:lpstr>
      <vt:lpstr>Download and Install git</vt:lpstr>
      <vt:lpstr>Creating a Repository (Repo)</vt:lpstr>
      <vt:lpstr>Starting steps with git</vt:lpstr>
      <vt:lpstr>Basic Setup with a Remote Repo</vt:lpstr>
      <vt:lpstr>Current State</vt:lpstr>
      <vt:lpstr>Current State</vt:lpstr>
      <vt:lpstr>Basic Setup with a Remote Repo</vt:lpstr>
      <vt:lpstr>Current State</vt:lpstr>
      <vt:lpstr>Basic Setup with a Remote Repo</vt:lpstr>
      <vt:lpstr>Current State</vt:lpstr>
      <vt:lpstr>Basic Setup with a Remote Repo</vt:lpstr>
      <vt:lpstr>Basic Setup with a Remote Repo</vt:lpstr>
      <vt:lpstr>Current State</vt:lpstr>
      <vt:lpstr>Current State</vt:lpstr>
      <vt:lpstr>Basic Setup with a Remote Repo</vt:lpstr>
      <vt:lpstr>Current State</vt:lpstr>
      <vt:lpstr>Basic Setup with a Remote Repo</vt:lpstr>
      <vt:lpstr>Current State</vt:lpstr>
      <vt:lpstr>Current State</vt:lpstr>
      <vt:lpstr>Basic Setup with a Remote Repo</vt:lpstr>
      <vt:lpstr>Current State</vt:lpstr>
      <vt:lpstr>Current State</vt:lpstr>
      <vt:lpstr>Basic Setup with a Remote Repo</vt:lpstr>
      <vt:lpstr>Current State</vt:lpstr>
      <vt:lpstr>Current State</vt:lpstr>
      <vt:lpstr>Current State</vt:lpstr>
      <vt:lpstr>Basic Setup with a Remote Repo</vt:lpstr>
      <vt:lpstr>Current State</vt:lpstr>
      <vt:lpstr>Merge Conflict</vt:lpstr>
      <vt:lpstr>Current State</vt:lpstr>
      <vt:lpstr>Current State</vt:lpstr>
      <vt:lpstr>Current State</vt:lpstr>
      <vt:lpstr>Merge Conflict</vt:lpstr>
      <vt:lpstr>Current State</vt:lpstr>
      <vt:lpstr>Current State</vt:lpstr>
      <vt:lpstr>Merge Conflict</vt:lpstr>
      <vt:lpstr>Branching</vt:lpstr>
      <vt:lpstr>Branching</vt:lpstr>
      <vt:lpstr>Current State</vt:lpstr>
      <vt:lpstr>Branching</vt:lpstr>
      <vt:lpstr>Current State</vt:lpstr>
      <vt:lpstr>Branching</vt:lpstr>
      <vt:lpstr>Current State</vt:lpstr>
      <vt:lpstr>Current State</vt:lpstr>
      <vt:lpstr>Current State</vt:lpstr>
      <vt:lpstr>Branching</vt:lpstr>
      <vt:lpstr>Merging branches</vt:lpstr>
      <vt:lpstr>Current State</vt:lpstr>
      <vt:lpstr>Current State</vt:lpstr>
      <vt:lpstr>Branching</vt:lpstr>
      <vt:lpstr>Current State</vt:lpstr>
      <vt:lpstr>Merging branches</vt:lpstr>
      <vt:lpstr>Current State</vt:lpstr>
      <vt:lpstr>Current State</vt:lpstr>
      <vt:lpstr>Current State</vt:lpstr>
      <vt:lpstr>Current State</vt:lpstr>
      <vt:lpstr>GitHub Organizations and Teams</vt:lpstr>
      <vt:lpstr>Getting Public Codes: Forking</vt:lpstr>
      <vt:lpstr>GitHub Education</vt:lpstr>
      <vt:lpstr>References/Further Resources</vt:lpstr>
      <vt:lpstr>Detached HEAD state and other errors</vt:lpstr>
      <vt:lpstr>Stashing</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 Group Meeting</dc:title>
  <dc:creator>Mulvihill, Ellen</dc:creator>
  <cp:lastModifiedBy>Mulvihill, Ellen</cp:lastModifiedBy>
  <cp:revision>47</cp:revision>
  <dcterms:created xsi:type="dcterms:W3CDTF">2018-06-27T17:38:19Z</dcterms:created>
  <dcterms:modified xsi:type="dcterms:W3CDTF">2018-06-28T19:29:59Z</dcterms:modified>
</cp:coreProperties>
</file>