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43" d="100"/>
          <a:sy n="43" d="100"/>
        </p:scale>
        <p:origin x="8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F3A6-C1D3-5541-A9C6-A1F4A0422AA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C49C-E12C-BF44-A35E-09A44A4E8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9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32180"/>
              </p:ext>
            </p:extLst>
          </p:nvPr>
        </p:nvGraphicFramePr>
        <p:xfrm>
          <a:off x="1311237" y="719666"/>
          <a:ext cx="7918823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Task 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Abstraction 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Sample Scientific Question 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Topology Design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Topology Description Language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Can SAT Solvers </a:t>
                      </a:r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aid rural  </a:t>
                      </a:r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topology design?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Network Verification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Policy</a:t>
                      </a:r>
                      <a:r>
                        <a:rPr lang="en-US" sz="1100" baseline="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 Specification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Can Network Specific clustering</a:t>
                      </a:r>
                      <a:r>
                        <a:rPr lang="en-US" sz="1100" baseline="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 be used to find anomalies without a specification?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01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Network Testing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Coverage Specifications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What</a:t>
                      </a:r>
                      <a:r>
                        <a:rPr lang="en-US" sz="1100" baseline="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 does it mean to cover the control </a:t>
                      </a:r>
                      <a:r>
                        <a:rPr lang="en-US" sz="1100" baseline="0" dirty="0" err="1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plne</a:t>
                      </a:r>
                      <a:r>
                        <a:rPr lang="en-US" sz="1100" baseline="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?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10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Network Management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Network Policy Language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How to apply stepwise refinement to networks?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Network Monitoring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Performance Query Language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How to </a:t>
                      </a:r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apply</a:t>
                      </a:r>
                      <a:r>
                        <a:rPr lang="en-US" sz="1100" baseline="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performance </a:t>
                      </a:r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assertions to </a:t>
                      </a:r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networks? 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Network Debugging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Application SLAs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Can machine learning</a:t>
                      </a:r>
                      <a:r>
                        <a:rPr lang="en-US" sz="1100" baseline="0" dirty="0" smtClean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 be used to link network performance measures to application measures?</a:t>
                      </a:r>
                      <a:endParaRPr lang="en-US" sz="1100" dirty="0">
                        <a:effectLst/>
                        <a:latin typeface="Palatino" charset="0"/>
                        <a:ea typeface="Palatino" charset="0"/>
                        <a:cs typeface="Palatino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02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Failure Analysis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Cause-effect Graphs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Palatino" charset="0"/>
                          <a:ea typeface="Palatino" charset="0"/>
                          <a:cs typeface="Palatino" charset="0"/>
                        </a:rPr>
                        <a:t>Can NLP find causal relations from text?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Govindan</dc:creator>
  <cp:lastModifiedBy>varghese</cp:lastModifiedBy>
  <cp:revision>9</cp:revision>
  <dcterms:created xsi:type="dcterms:W3CDTF">2017-01-18T18:56:08Z</dcterms:created>
  <dcterms:modified xsi:type="dcterms:W3CDTF">2018-09-25T22:26:44Z</dcterms:modified>
</cp:coreProperties>
</file>