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124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3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1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4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6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84A0-FCFD-5343-BA94-F61DE141F43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8A84-9603-DD40-B497-1AA415CF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 flipV="1">
            <a:off x="6142622" y="2321159"/>
            <a:ext cx="403418" cy="1373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759" y="3844368"/>
            <a:ext cx="1059864" cy="7070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759" y="5274980"/>
            <a:ext cx="1059864" cy="707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95" y="4509312"/>
            <a:ext cx="1059864" cy="707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96" y="4509312"/>
            <a:ext cx="1059864" cy="7070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463560" y="4298054"/>
            <a:ext cx="557578" cy="2746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23071" y="5168896"/>
            <a:ext cx="529931" cy="4121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95612" y="5168896"/>
            <a:ext cx="401689" cy="4121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80735" y="4324369"/>
            <a:ext cx="416566" cy="2587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93491" y="4862861"/>
            <a:ext cx="9444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loud 29"/>
          <p:cNvSpPr/>
          <p:nvPr/>
        </p:nvSpPr>
        <p:spPr>
          <a:xfrm>
            <a:off x="3690049" y="3613563"/>
            <a:ext cx="3530903" cy="2530273"/>
          </a:xfrm>
          <a:prstGeom prst="cloud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74" tIns="53337" rIns="106674" bIns="53337"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68" y="5420685"/>
            <a:ext cx="650536" cy="69257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68" y="3742662"/>
            <a:ext cx="650536" cy="69257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V="1">
            <a:off x="2901138" y="5294329"/>
            <a:ext cx="833544" cy="3500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886260" y="4017368"/>
            <a:ext cx="878178" cy="5236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08331" y="896186"/>
            <a:ext cx="2380326" cy="1426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674" tIns="53337" rIns="106674" bIns="53337" spcCol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Domain Translation: </a:t>
            </a:r>
            <a:r>
              <a:rPr lang="en-US" dirty="0">
                <a:solidFill>
                  <a:schemeClr val="tx1"/>
                </a:solidFill>
              </a:rPr>
              <a:t>Map operator concern to low-level </a:t>
            </a:r>
            <a:r>
              <a:rPr lang="en-US" dirty="0" smtClean="0">
                <a:solidFill>
                  <a:schemeClr val="tx1"/>
                </a:solidFill>
              </a:rPr>
              <a:t>DSL queries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6" y="1684069"/>
            <a:ext cx="958341" cy="90396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0421" y="2626378"/>
            <a:ext cx="1945645" cy="93871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en-US" b="1" dirty="0"/>
              <a:t>Network operator or application developer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55" y="5420685"/>
            <a:ext cx="650536" cy="692572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 flipV="1">
            <a:off x="8230573" y="4651854"/>
            <a:ext cx="121454" cy="666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7" rIns="106674" bIns="533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V="1">
            <a:off x="8230573" y="4923904"/>
            <a:ext cx="121454" cy="666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7" rIns="106674" bIns="533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V="1">
            <a:off x="8230573" y="5195955"/>
            <a:ext cx="121454" cy="666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7" rIns="106674" bIns="533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55" y="3742662"/>
            <a:ext cx="650536" cy="692572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7191196" y="4101035"/>
            <a:ext cx="737204" cy="3500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76318" y="5183463"/>
            <a:ext cx="737204" cy="4251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0"/>
          </p:cNvCxnSpPr>
          <p:nvPr/>
        </p:nvCxnSpPr>
        <p:spPr>
          <a:xfrm flipV="1">
            <a:off x="8283423" y="2305321"/>
            <a:ext cx="0" cy="14373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7394051" y="2321159"/>
            <a:ext cx="0" cy="19610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36240" y="2531091"/>
            <a:ext cx="1319967" cy="600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53337" rIns="0" bIns="53337" rtlCol="0">
            <a:spAutoFit/>
          </a:bodyPr>
          <a:lstStyle/>
          <a:p>
            <a:pPr algn="ctr"/>
            <a:r>
              <a:rPr lang="en-US" sz="1600" dirty="0"/>
              <a:t>Application/service traces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12670" y="3199403"/>
            <a:ext cx="806962" cy="84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53337" rIns="0" bIns="53337" rtlCol="0">
            <a:spAutoFit/>
          </a:bodyPr>
          <a:lstStyle/>
          <a:p>
            <a:pPr algn="ctr"/>
            <a:r>
              <a:rPr lang="en-US" sz="1600" dirty="0" err="1"/>
              <a:t>Endhost</a:t>
            </a:r>
            <a:r>
              <a:rPr lang="en-US" sz="1600" dirty="0"/>
              <a:t> network traces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83544" y="2666132"/>
            <a:ext cx="1108490" cy="600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53337" rIns="0" bIns="53337" rtlCol="0">
            <a:spAutoFit/>
          </a:bodyPr>
          <a:lstStyle/>
          <a:p>
            <a:pPr algn="ctr"/>
            <a:r>
              <a:rPr lang="en-US" sz="1600" dirty="0"/>
              <a:t>In-network traces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45645" y="6133102"/>
            <a:ext cx="1208359" cy="38471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en-US" b="1" dirty="0"/>
              <a:t>End hosts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58580" y="6117264"/>
            <a:ext cx="1208359" cy="38471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en-US" b="1" dirty="0"/>
              <a:t>End hosts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14600" y="6173774"/>
            <a:ext cx="1200034" cy="38471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617642" y="1584823"/>
            <a:ext cx="892684" cy="28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040545" y="980448"/>
            <a:ext cx="1609923" cy="661714"/>
          </a:xfrm>
          <a:prstGeom prst="rect">
            <a:avLst/>
          </a:prstGeom>
        </p:spPr>
        <p:txBody>
          <a:bodyPr wrap="square" lIns="106674" tIns="53337" rIns="106674" bIns="53337">
            <a:spAutoFit/>
          </a:bodyPr>
          <a:lstStyle/>
          <a:p>
            <a:pPr algn="ctr"/>
            <a:r>
              <a:rPr lang="en-US" dirty="0"/>
              <a:t>High-level concern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14635" y="874297"/>
            <a:ext cx="2380326" cy="1431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674" tIns="53337" rIns="106674" bIns="53337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Respond to queries using aggregate tracing data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930475" y="1563942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1583897" y="1869768"/>
            <a:ext cx="888944" cy="285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796208" y="835118"/>
            <a:ext cx="1415671" cy="661714"/>
          </a:xfrm>
          <a:prstGeom prst="rect">
            <a:avLst/>
          </a:prstGeom>
        </p:spPr>
        <p:txBody>
          <a:bodyPr wrap="square" lIns="106674" tIns="53337" rIns="106674" bIns="53337">
            <a:spAutoFit/>
          </a:bodyPr>
          <a:lstStyle/>
          <a:p>
            <a:pPr algn="ctr"/>
            <a:r>
              <a:rPr lang="en-US" dirty="0"/>
              <a:t>Low-level </a:t>
            </a:r>
            <a:r>
              <a:rPr lang="en-US" dirty="0" smtClean="0"/>
              <a:t>DSL queries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929990" y="1831645"/>
            <a:ext cx="109728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368298" y="508000"/>
            <a:ext cx="0" cy="366297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90050" y="508000"/>
            <a:ext cx="3678248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5" idx="0"/>
          </p:cNvCxnSpPr>
          <p:nvPr/>
        </p:nvCxnSpPr>
        <p:spPr>
          <a:xfrm>
            <a:off x="3690049" y="508000"/>
            <a:ext cx="0" cy="388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7249" y="174625"/>
            <a:ext cx="452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Continuous training with recent tracing data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 flipV="1">
            <a:off x="2477473" y="4629629"/>
            <a:ext cx="121454" cy="666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7" rIns="106674" bIns="533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V="1">
            <a:off x="2477473" y="4901679"/>
            <a:ext cx="121454" cy="666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7" rIns="106674" bIns="533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flipV="1">
            <a:off x="2477473" y="5173730"/>
            <a:ext cx="121454" cy="666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6674" tIns="53337" rIns="106674" bIns="533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Netravali</dc:creator>
  <cp:lastModifiedBy>varghese</cp:lastModifiedBy>
  <cp:revision>9</cp:revision>
  <dcterms:created xsi:type="dcterms:W3CDTF">2018-09-16T16:21:25Z</dcterms:created>
  <dcterms:modified xsi:type="dcterms:W3CDTF">2018-09-25T23:21:04Z</dcterms:modified>
</cp:coreProperties>
</file>