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675" r:id="rId2"/>
    <p:sldMasterId id="2147483679" r:id="rId3"/>
    <p:sldMasterId id="2147483660" r:id="rId4"/>
    <p:sldMasterId id="2147483708" r:id="rId5"/>
  </p:sldMasterIdLst>
  <p:notesMasterIdLst>
    <p:notesMasterId r:id="rId14"/>
  </p:notesMasterIdLst>
  <p:handoutMasterIdLst>
    <p:handoutMasterId r:id="rId15"/>
  </p:handoutMasterIdLst>
  <p:sldIdLst>
    <p:sldId id="292" r:id="rId6"/>
    <p:sldId id="299" r:id="rId7"/>
    <p:sldId id="294" r:id="rId8"/>
    <p:sldId id="297" r:id="rId9"/>
    <p:sldId id="298" r:id="rId10"/>
    <p:sldId id="295" r:id="rId11"/>
    <p:sldId id="296" r:id="rId12"/>
    <p:sldId id="291" r:id="rId13"/>
  </p:sldIdLst>
  <p:sldSz cx="14630400" cy="9144000"/>
  <p:notesSz cx="6858000" cy="9144000"/>
  <p:defaultTextStyle>
    <a:defPPr>
      <a:defRPr lang="en-US"/>
    </a:defPPr>
    <a:lvl1pPr marL="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88841" autoAdjust="0"/>
  </p:normalViewPr>
  <p:slideViewPr>
    <p:cSldViewPr snapToGrid="0" snapToObjects="1">
      <p:cViewPr varScale="1">
        <p:scale>
          <a:sx n="66" d="100"/>
          <a:sy n="66" d="100"/>
        </p:scale>
        <p:origin x="-216" y="-104"/>
      </p:cViewPr>
      <p:guideLst>
        <p:guide orient="horz" pos="288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6203F-0298-CF4B-9AB9-9819A0A3EA75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7B005-A662-1844-94FA-1BC58CD0A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0938E-05C0-44C6-B1FF-F21A30AFD653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81695-1E90-4530-9F70-417E0178E2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genda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69378"/>
            <a:ext cx="14180610" cy="326630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26396" y="1506358"/>
            <a:ext cx="14180611" cy="2029322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96" y="35356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890184"/>
            <a:ext cx="10411459" cy="2638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8" y="4852372"/>
            <a:ext cx="10411461" cy="30412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3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90184"/>
            <a:ext cx="6464301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455872"/>
            <a:ext cx="6464301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90184"/>
            <a:ext cx="6466840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455872"/>
            <a:ext cx="6466840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59827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259827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9774983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9774983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 with Medium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2160" y="1880413"/>
            <a:ext cx="877824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880413"/>
            <a:ext cx="4887169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38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ide Captionwith Small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80229" y="1880413"/>
            <a:ext cx="4650171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880413"/>
            <a:ext cx="890016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40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3"/>
            <a:ext cx="13892785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7404671"/>
            <a:ext cx="12250474" cy="844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6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2"/>
            <a:ext cx="13892785" cy="6086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(L)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521" y="1880413"/>
            <a:ext cx="9338504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0" y="1880413"/>
            <a:ext cx="3796732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6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0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6" y="2707777"/>
            <a:ext cx="14180612" cy="620762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26396" y="2707778"/>
            <a:ext cx="14180611" cy="3266302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5602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7038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951414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0" y="5297802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32153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18" name="Straight Connector 17"/>
          <p:cNvCxnSpPr>
            <a:cxnSpLocks noChangeAspect="1"/>
          </p:cNvCxnSpPr>
          <p:nvPr userDrawn="1"/>
        </p:nvCxnSpPr>
        <p:spPr>
          <a:xfrm>
            <a:off x="542397" y="4678677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226396" y="59740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69875"/>
            <a:ext cx="14179550" cy="3265488"/>
          </a:xfrm>
          <a:prstGeom prst="rect">
            <a:avLst/>
          </a:prstGeom>
        </p:spPr>
        <p:txBody>
          <a:bodyPr vert="horz"/>
          <a:lstStyle>
            <a:lvl1pPr marL="0" marR="0" indent="0" algn="l" defTabSz="6792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/>
            </a:lvl1pPr>
          </a:lstStyle>
          <a:p>
            <a:r>
              <a:rPr lang="en-US" dirty="0" smtClean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1506358"/>
            <a:ext cx="14180611" cy="2100442"/>
            <a:chOff x="226396" y="1506358"/>
            <a:chExt cx="14180611" cy="210044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26396" y="1506358"/>
              <a:ext cx="14180611" cy="2029322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26396" y="353568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-tvlower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31279"/>
            <a:ext cx="14180610" cy="613650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26396" y="4301067"/>
            <a:ext cx="14180611" cy="2066714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67781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99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31279"/>
            <a:ext cx="14179550" cy="6207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4301067"/>
            <a:ext cx="14180611" cy="2137834"/>
            <a:chOff x="226396" y="4301067"/>
            <a:chExt cx="14180611" cy="2137834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26396" y="6367781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6396" y="4301067"/>
              <a:ext cx="14180611" cy="2066714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8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vi Shot 20-1288_DL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5" y="238897"/>
            <a:ext cx="14180611" cy="620762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6396" y="2763520"/>
            <a:ext cx="14180611" cy="3611880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7540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0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6397" y="238897"/>
            <a:ext cx="14180166" cy="61365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6396" y="2763520"/>
            <a:ext cx="14180611" cy="3683000"/>
            <a:chOff x="226396" y="2763520"/>
            <a:chExt cx="14180611" cy="3683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226396" y="2763520"/>
              <a:ext cx="14180611" cy="3611880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26396" y="637540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233883"/>
            <a:ext cx="14630400" cy="4406562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888" y="2233882"/>
            <a:ext cx="14638288" cy="44065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8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581026"/>
            <a:ext cx="13898880" cy="717550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31838" y="1159689"/>
            <a:ext cx="13898562" cy="7207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7F7F7F"/>
                </a:solidFill>
                <a:latin typeface="+mj-lt"/>
              </a:defRPr>
            </a:lvl1pPr>
            <a:lvl2pPr>
              <a:defRPr>
                <a:solidFill>
                  <a:srgbClr val="7F7F7F"/>
                </a:solidFill>
                <a:latin typeface="+mj-lt"/>
              </a:defRPr>
            </a:lvl2pPr>
            <a:lvl3pPr>
              <a:defRPr>
                <a:solidFill>
                  <a:srgbClr val="7F7F7F"/>
                </a:solidFill>
                <a:latin typeface="+mj-lt"/>
              </a:defRPr>
            </a:lvl3pPr>
            <a:lvl4pPr>
              <a:defRPr>
                <a:solidFill>
                  <a:srgbClr val="7F7F7F"/>
                </a:solidFill>
                <a:latin typeface="+mj-lt"/>
              </a:defRPr>
            </a:lvl4pPr>
            <a:lvl5pPr>
              <a:defRPr>
                <a:solidFill>
                  <a:srgbClr val="7F7F7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7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4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2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8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1" r:id="rId2"/>
    <p:sldLayoutId id="2147483664" r:id="rId3"/>
    <p:sldLayoutId id="2147483665" r:id="rId4"/>
    <p:sldLayoutId id="2147483683" r:id="rId5"/>
    <p:sldLayoutId id="2147483669" r:id="rId6"/>
    <p:sldLayoutId id="2147483684" r:id="rId7"/>
    <p:sldLayoutId id="2147483685" r:id="rId8"/>
    <p:sldLayoutId id="2147483686" r:id="rId9"/>
    <p:sldLayoutId id="2147483687" r:id="rId10"/>
    <p:sldLayoutId id="2147483667" r:id="rId11"/>
    <p:sldLayoutId id="214748371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04469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7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5POuMHxW-0" TargetMode="External"/><Relationship Id="rId4" Type="http://schemas.openxmlformats.org/officeDocument/2006/relationships/hyperlink" Target="http://slides.com/krak3n/docker/fullscreen%23/1" TargetMode="External"/><Relationship Id="rId5" Type="http://schemas.openxmlformats.org/officeDocument/2006/relationships/hyperlink" Target="http://104.197.141.51/subscriber?id=12" TargetMode="External"/><Relationship Id="rId6" Type="http://schemas.openxmlformats.org/officeDocument/2006/relationships/hyperlink" Target="http://104.197.108.224/subscribers/dynamicsubscribers" TargetMode="External"/><Relationship Id="rId7" Type="http://schemas.openxmlformats.org/officeDocument/2006/relationships/hyperlink" Target="https://github.com/gevgev/subscribers.git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rovicorp.webex.com/rovicorp/ldr.php?RCID=3e312c59d07a15c6b59277c60daf0c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Docker/Kubernetes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 Fix Roll Out Demo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4200" y="5191034"/>
            <a:ext cx="6470650" cy="488160"/>
          </a:xfrm>
        </p:spPr>
        <p:txBody>
          <a:bodyPr/>
          <a:lstStyle/>
          <a:p>
            <a:r>
              <a:rPr lang="en-US" dirty="0" smtClean="0"/>
              <a:t>September,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Intro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0959" y="1619357"/>
            <a:ext cx="1229706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Docker</a:t>
            </a:r>
            <a:r>
              <a:rPr lang="en-US" sz="4000" dirty="0"/>
              <a:t>/Kubernetes intro, and the project </a:t>
            </a:r>
            <a:r>
              <a:rPr lang="en-US" sz="4000" dirty="0" smtClean="0"/>
              <a:t>description</a:t>
            </a:r>
            <a:endParaRPr lang="en-US" sz="4000" dirty="0"/>
          </a:p>
          <a:p>
            <a:r>
              <a:rPr lang="en-US" sz="4000" dirty="0"/>
              <a:t>Docker and Google Container engine quick overview</a:t>
            </a:r>
          </a:p>
          <a:p>
            <a:pPr lvl="1"/>
            <a:r>
              <a:rPr lang="en-US" sz="4000" dirty="0"/>
              <a:t>Docker - shipping container</a:t>
            </a:r>
          </a:p>
          <a:p>
            <a:pPr lvl="1"/>
            <a:r>
              <a:rPr lang="en-US" sz="4000" dirty="0"/>
              <a:t>Google Container Engine - Kubernetes </a:t>
            </a:r>
          </a:p>
          <a:p>
            <a:r>
              <a:rPr lang="en-US" sz="4000" dirty="0"/>
              <a:t>What the demo will be about</a:t>
            </a:r>
            <a:r>
              <a:rPr lang="en-US" sz="4000" dirty="0" smtClean="0"/>
              <a:t>: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Application</a:t>
            </a:r>
            <a:endParaRPr lang="en-US" sz="4000" dirty="0"/>
          </a:p>
          <a:p>
            <a:pPr lvl="1"/>
            <a:r>
              <a:rPr lang="en-US" sz="4000" dirty="0"/>
              <a:t>Problem statement: </a:t>
            </a:r>
            <a:r>
              <a:rPr lang="en-US" sz="4000" dirty="0" err="1"/>
              <a:t>ETag</a:t>
            </a:r>
            <a:endParaRPr lang="en-US" sz="4000" dirty="0"/>
          </a:p>
          <a:p>
            <a:pPr lvl="1"/>
            <a:r>
              <a:rPr lang="en-US" sz="4000" dirty="0"/>
              <a:t>Hot fix roll out </a:t>
            </a:r>
            <a:r>
              <a:rPr lang="en-US" sz="4000" dirty="0" smtClean="0"/>
              <a:t>demo</a:t>
            </a:r>
            <a:endParaRPr lang="en-US" sz="4000" dirty="0"/>
          </a:p>
          <a:p>
            <a:r>
              <a:rPr lang="en-US" sz="4000" dirty="0"/>
              <a:t>Q&amp;A</a:t>
            </a:r>
            <a:r>
              <a:rPr lang="en-US" sz="4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9001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1. Docker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7" y="1011997"/>
            <a:ext cx="12987866" cy="73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1a.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7" y="1177484"/>
            <a:ext cx="13631333" cy="71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1b.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219199"/>
            <a:ext cx="13902267" cy="6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2. Kubernetes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1" y="1206500"/>
            <a:ext cx="120523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3. The Demo Project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97132"/>
            <a:ext cx="14478000" cy="79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2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912" y="1298577"/>
            <a:ext cx="1399041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 video:</a:t>
            </a:r>
          </a:p>
          <a:p>
            <a:r>
              <a:rPr lang="en-US" dirty="0">
                <a:hlinkClick r:id="rId2"/>
              </a:rPr>
              <a:t>https://rovicorp.webex.com/rovicorp/ldr.php?RCID=</a:t>
            </a:r>
            <a:r>
              <a:rPr lang="en-US" dirty="0" smtClean="0">
                <a:hlinkClick r:id="rId2"/>
              </a:rPr>
              <a:t>3e312c59d07a15c6b59277c60daf0c24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video:</a:t>
            </a:r>
          </a:p>
          <a:p>
            <a:r>
              <a:rPr lang="en-US" dirty="0">
                <a:hlinkClick r:id="rId3"/>
              </a:rPr>
              <a:t>https://www.youtube.com/watch?v=Q5POuMHxW-</a:t>
            </a:r>
            <a:r>
              <a:rPr lang="en-US" dirty="0" smtClean="0">
                <a:hlinkClick r:id="rId3"/>
              </a:rPr>
              <a:t>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slides:</a:t>
            </a:r>
          </a:p>
          <a:p>
            <a:r>
              <a:rPr lang="en-US" dirty="0">
                <a:hlinkClick r:id="rId4"/>
              </a:rPr>
              <a:t>http://slides.com/krak3n/docker/fullscreen#/</a:t>
            </a:r>
            <a:r>
              <a:rPr lang="en-US" dirty="0" smtClean="0">
                <a:hlinkClick r:id="rId4"/>
              </a:rPr>
              <a:t>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 CRUD services in the Google Cloud:</a:t>
            </a:r>
          </a:p>
          <a:p>
            <a:r>
              <a:rPr lang="en-US" dirty="0">
                <a:hlinkClick r:id="rId5"/>
              </a:rPr>
              <a:t>http://104.197.141.51/subscriber?id=</a:t>
            </a:r>
            <a:r>
              <a:rPr lang="en-US" dirty="0" smtClean="0">
                <a:hlinkClick r:id="rId5"/>
              </a:rPr>
              <a:t>12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 in the Google Cloud:</a:t>
            </a:r>
          </a:p>
          <a:p>
            <a:r>
              <a:rPr lang="en-US" dirty="0">
                <a:hlinkClick r:id="rId6"/>
              </a:rPr>
              <a:t>http://104.197.108.224/subscribers/</a:t>
            </a:r>
            <a:r>
              <a:rPr lang="en-US" dirty="0" smtClean="0">
                <a:hlinkClick r:id="rId6"/>
              </a:rPr>
              <a:t>dynamicsubscribers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repository for the source code, </a:t>
            </a:r>
            <a:r>
              <a:rPr lang="en-US" dirty="0" err="1" smtClean="0"/>
              <a:t>ppt</a:t>
            </a:r>
            <a:r>
              <a:rPr lang="en-US" dirty="0" smtClean="0"/>
              <a:t>, Docker and Kubernetes files and more:</a:t>
            </a:r>
          </a:p>
          <a:p>
            <a:r>
              <a:rPr lang="en-US" dirty="0">
                <a:hlinkClick r:id="rId7"/>
              </a:rPr>
              <a:t>https://github.com/gevgev/</a:t>
            </a:r>
            <a:r>
              <a:rPr lang="en-US" dirty="0" smtClean="0">
                <a:hlinkClick r:id="rId7"/>
              </a:rPr>
              <a:t>subscribers.git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genda Slide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Breaks">
  <a:themeElements>
    <a:clrScheme name="Rovi-Theme">
      <a:dk1>
        <a:sysClr val="windowText" lastClr="000000"/>
      </a:dk1>
      <a:lt1>
        <a:sysClr val="window" lastClr="FFFFFF"/>
      </a:lt1>
      <a:dk2>
        <a:srgbClr val="646464"/>
      </a:dk2>
      <a:lt2>
        <a:srgbClr val="EDEDEB"/>
      </a:lt2>
      <a:accent1>
        <a:srgbClr val="A6958E"/>
      </a:accent1>
      <a:accent2>
        <a:srgbClr val="EC9623"/>
      </a:accent2>
      <a:accent3>
        <a:srgbClr val="D30028"/>
      </a:accent3>
      <a:accent4>
        <a:srgbClr val="A50336"/>
      </a:accent4>
      <a:accent5>
        <a:srgbClr val="646464"/>
      </a:accent5>
      <a:accent6>
        <a:srgbClr val="A6958E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Quotation Slides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Slides">
  <a:themeElements>
    <a:clrScheme name="Rovi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ank You Slides">
  <a:themeElements>
    <a:clrScheme name="Rovi Color Scheme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Rovi-Widescreen-PPT-12092013.thmx</Template>
  <TotalTime>63100</TotalTime>
  <Words>172</Words>
  <Application>Microsoft Macintosh PowerPoint</Application>
  <PresentationFormat>Custom</PresentationFormat>
  <Paragraphs>42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Agenda Slide</vt:lpstr>
      <vt:lpstr>Slide Breaks</vt:lpstr>
      <vt:lpstr>Quotation Slides</vt:lpstr>
      <vt:lpstr>Content Slides</vt:lpstr>
      <vt:lpstr>Thank You Slides</vt:lpstr>
      <vt:lpstr>Docker/Kubernetes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Company>Rovi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Mitsuhashi</dc:creator>
  <cp:lastModifiedBy>Gevorg Gevorgyan</cp:lastModifiedBy>
  <cp:revision>213</cp:revision>
  <dcterms:created xsi:type="dcterms:W3CDTF">2013-12-10T21:39:19Z</dcterms:created>
  <dcterms:modified xsi:type="dcterms:W3CDTF">2015-09-29T19:30:39Z</dcterms:modified>
</cp:coreProperties>
</file>