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14"/>
  </p:notesMasterIdLst>
  <p:handoutMasterIdLst>
    <p:handoutMasterId r:id="rId15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291" r:id="rId13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108" d="100"/>
          <a:sy n="108" d="100"/>
        </p:scale>
        <p:origin x="-136" y="-536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0767" y="1940510"/>
            <a:ext cx="1120689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Intro on what the demo will be about:</a:t>
            </a:r>
          </a:p>
          <a:p>
            <a:r>
              <a:rPr lang="en-US" sz="3600" dirty="0"/>
              <a:t>Docker/Kubernetes intro, and the project description</a:t>
            </a:r>
          </a:p>
          <a:p>
            <a:pPr lvl="1"/>
            <a:r>
              <a:rPr lang="en-US" sz="3600" dirty="0" err="1"/>
              <a:t>ppt</a:t>
            </a:r>
            <a:endParaRPr lang="en-US" sz="3600" dirty="0"/>
          </a:p>
          <a:p>
            <a:r>
              <a:rPr lang="en-US" sz="3600" dirty="0"/>
              <a:t>Docker and Google Container engine quick overview</a:t>
            </a:r>
          </a:p>
          <a:p>
            <a:pPr lvl="1"/>
            <a:r>
              <a:rPr lang="en-US" sz="3600" dirty="0"/>
              <a:t>Docker - shipping container</a:t>
            </a:r>
          </a:p>
          <a:p>
            <a:pPr lvl="1"/>
            <a:r>
              <a:rPr lang="en-US" sz="3600" dirty="0"/>
              <a:t>Google Container Engine - Kubernetes </a:t>
            </a:r>
          </a:p>
          <a:p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Application</a:t>
            </a:r>
            <a:endParaRPr lang="en-US" sz="3600" dirty="0"/>
          </a:p>
          <a:p>
            <a:pPr lvl="1"/>
            <a:r>
              <a:rPr lang="en-US" sz="3600" dirty="0"/>
              <a:t>Problem statement: </a:t>
            </a:r>
            <a:r>
              <a:rPr lang="en-US" sz="3600" dirty="0" err="1"/>
              <a:t>ETag</a:t>
            </a:r>
            <a:endParaRPr lang="en-US" sz="3600" dirty="0"/>
          </a:p>
          <a:p>
            <a:pPr lvl="1"/>
            <a:r>
              <a:rPr lang="en-US" sz="3600" dirty="0"/>
              <a:t>Hot fix roll out description</a:t>
            </a:r>
          </a:p>
          <a:p>
            <a:r>
              <a:rPr lang="en-US" sz="3600" dirty="0"/>
              <a:t>Q&amp;A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63040</TotalTime>
  <Words>162</Words>
  <Application>Microsoft Macintosh PowerPoint</Application>
  <PresentationFormat>Custom</PresentationFormat>
  <Paragraphs>41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210</cp:revision>
  <dcterms:created xsi:type="dcterms:W3CDTF">2013-12-10T21:39:19Z</dcterms:created>
  <dcterms:modified xsi:type="dcterms:W3CDTF">2015-09-28T17:34:36Z</dcterms:modified>
</cp:coreProperties>
</file>