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13"/>
  </p:notesMasterIdLst>
  <p:handoutMasterIdLst>
    <p:handoutMasterId r:id="rId14"/>
  </p:handoutMasterIdLst>
  <p:sldIdLst>
    <p:sldId id="292" r:id="rId6"/>
    <p:sldId id="294" r:id="rId7"/>
    <p:sldId id="297" r:id="rId8"/>
    <p:sldId id="298" r:id="rId9"/>
    <p:sldId id="295" r:id="rId10"/>
    <p:sldId id="296" r:id="rId11"/>
    <p:sldId id="291" r:id="rId12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>
        <p:scale>
          <a:sx n="75" d="100"/>
          <a:sy n="75" d="100"/>
        </p:scale>
        <p:origin x="-1216" y="-88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Relationship Id="rId3" Type="http://schemas.openxmlformats.org/officeDocument/2006/relationships/hyperlink" Target="http://slides.com/krak3n/docker/fullscreen%23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8096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61756</TotalTime>
  <Words>66</Words>
  <Application>Microsoft Macintosh PowerPoint</Application>
  <PresentationFormat>Custom</PresentationFormat>
  <Paragraphs>19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207</cp:revision>
  <dcterms:created xsi:type="dcterms:W3CDTF">2013-12-10T21:39:19Z</dcterms:created>
  <dcterms:modified xsi:type="dcterms:W3CDTF">2015-09-27T20:10:54Z</dcterms:modified>
</cp:coreProperties>
</file>