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28"/>
  </p:notesMasterIdLst>
  <p:handoutMasterIdLst>
    <p:handoutMasterId r:id="rId29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13" r:id="rId13"/>
    <p:sldId id="300" r:id="rId14"/>
    <p:sldId id="301" r:id="rId15"/>
    <p:sldId id="303" r:id="rId16"/>
    <p:sldId id="302" r:id="rId17"/>
    <p:sldId id="304" r:id="rId18"/>
    <p:sldId id="305" r:id="rId19"/>
    <p:sldId id="309" r:id="rId20"/>
    <p:sldId id="312" r:id="rId21"/>
    <p:sldId id="306" r:id="rId22"/>
    <p:sldId id="310" r:id="rId23"/>
    <p:sldId id="307" r:id="rId24"/>
    <p:sldId id="311" r:id="rId25"/>
    <p:sldId id="308" r:id="rId26"/>
    <p:sldId id="291" r:id="rId27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71" d="100"/>
          <a:sy n="71" d="100"/>
        </p:scale>
        <p:origin x="-1080" y="-112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/subscribers-1072/compute/instancesDetail/zones/us-central1-f/instances/gke-subscribers-82c58720-node-fah8" TargetMode="External"/><Relationship Id="rId4" Type="http://schemas.openxmlformats.org/officeDocument/2006/relationships/hyperlink" Target="https://console.developers.google.com/project/subscribers-1072/compute/instancesDetail/zones/us-central1-f/instances/gke-subscribers-82c58720-node-l4s1" TargetMode="External"/><Relationship Id="rId5" Type="http://schemas.openxmlformats.org/officeDocument/2006/relationships/hyperlink" Target="https://console.developers.google.com/project/subscribers-1072/compute/instancesDetail/zones/us-central1-f/instances/gke-subscribers-82c58720-node-qrtx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lagado.com/proxy-t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cluster, where our app will be running</a:t>
            </a:r>
          </a:p>
          <a:p>
            <a:pPr lvl="1"/>
            <a:r>
              <a:rPr lang="en-US" dirty="0" smtClean="0"/>
              <a:t>For this app we could create two clusters, one for webservices, one for website</a:t>
            </a:r>
          </a:p>
          <a:p>
            <a:pPr lvl="1"/>
            <a:r>
              <a:rPr lang="en-US" dirty="0" smtClean="0"/>
              <a:t>But for the purposes of this demo we will work with a single cluster for both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 container clusters create </a:t>
            </a:r>
            <a:r>
              <a:rPr lang="en-US" sz="2400" dirty="0" smtClean="0">
                <a:solidFill>
                  <a:srgbClr val="008000"/>
                </a:solidFill>
              </a:rPr>
              <a:t>subscribers </a:t>
            </a:r>
            <a:r>
              <a:rPr lang="en-US" sz="2400" dirty="0">
                <a:solidFill>
                  <a:srgbClr val="008000"/>
                </a:solidFill>
              </a:rPr>
              <a:t>\</a:t>
            </a:r>
          </a:p>
          <a:p>
            <a:pPr lvl="2"/>
            <a:r>
              <a:rPr lang="is-IS" sz="2400" dirty="0">
                <a:solidFill>
                  <a:srgbClr val="008000"/>
                </a:solidFill>
              </a:rPr>
              <a:t>    --num-nodes 3 \</a:t>
            </a:r>
          </a:p>
          <a:p>
            <a:pPr lvl="2"/>
            <a:r>
              <a:rPr lang="en-US" sz="2400" dirty="0"/>
              <a:t>  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i="1" dirty="0">
                <a:solidFill>
                  <a:schemeClr val="tx2"/>
                </a:solidFill>
              </a:rPr>
              <a:t> --machine-type g1-</a:t>
            </a:r>
            <a:r>
              <a:rPr lang="en-US" sz="2400" i="1" dirty="0" smtClean="0">
                <a:solidFill>
                  <a:schemeClr val="tx2"/>
                </a:solidFill>
              </a:rPr>
              <a:t>small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pPr lvl="1"/>
            <a:r>
              <a:rPr lang="en-US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gcloud</a:t>
            </a:r>
            <a:r>
              <a:rPr lang="en-US" dirty="0"/>
              <a:t> compute instances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Before we can start building our images, start Docker machine (Mac OS X):</a:t>
            </a:r>
          </a:p>
          <a:p>
            <a:pPr lvl="2"/>
            <a:r>
              <a:rPr lang="en-US" dirty="0" smtClean="0"/>
              <a:t>$ docker-machine start default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/>
              <a:t>eval</a:t>
            </a:r>
            <a:r>
              <a:rPr lang="en-US" dirty="0"/>
              <a:t> "$(docker-machine </a:t>
            </a:r>
            <a:r>
              <a:rPr lang="en-US" dirty="0" err="1"/>
              <a:t>env</a:t>
            </a:r>
            <a:r>
              <a:rPr lang="en-US" dirty="0"/>
              <a:t> default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</a:t>
            </a:r>
            <a:r>
              <a:rPr lang="en-US" dirty="0" err="1" smtClean="0"/>
              <a:t>configuartion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2"/>
              </a:rPr>
              <a:t>http://www.lagado.com/proxy-</a:t>
            </a:r>
            <a:r>
              <a:rPr lang="en-US" sz="2800" dirty="0" smtClean="0">
                <a:hlinkClick r:id="rId2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Now, whitelist the IP’s for the server nodes of our cluster, which we created before,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 fontAlgn="base"/>
            <a:r>
              <a:rPr lang="en-US" sz="2800" dirty="0">
                <a:hlinkClick r:id="rId3"/>
              </a:rPr>
              <a:t>gke-subscribers-82c58720-node-fah8</a:t>
            </a:r>
            <a:r>
              <a:rPr lang="en-US" sz="2800" dirty="0"/>
              <a:t> </a:t>
            </a:r>
            <a:r>
              <a:rPr lang="en-US" sz="2800" dirty="0" smtClean="0"/>
              <a:t>:	104.197.107.63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4"/>
              </a:rPr>
              <a:t>gke-subscribers-82c58720-node-l4s1</a:t>
            </a:r>
            <a:r>
              <a:rPr lang="en-US" sz="2800" dirty="0" smtClean="0"/>
              <a:t>:	104.197.9.246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5"/>
              </a:rPr>
              <a:t>gke-subscribers-82c58720-node-qrtx</a:t>
            </a:r>
            <a:r>
              <a:rPr lang="en-US" sz="2800" dirty="0"/>
              <a:t> </a:t>
            </a:r>
            <a:r>
              <a:rPr lang="en-US" sz="2800" dirty="0" smtClean="0"/>
              <a:t>:	104.154.92.187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the Project Id from Google Cloud, and set that as an ENV variable</a:t>
            </a:r>
          </a:p>
          <a:p>
            <a:pPr lvl="1"/>
            <a:r>
              <a:rPr lang="en-US" sz="28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export PROJECT_ID="xxx-xxx-</a:t>
            </a:r>
            <a:r>
              <a:rPr lang="en-US" sz="28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28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3366FF"/>
                </a:solidFill>
              </a:rPr>
              <a:t>gcr.io</a:t>
            </a:r>
            <a:r>
              <a:rPr lang="en-US" sz="2800" dirty="0" smtClean="0">
                <a:solidFill>
                  <a:srgbClr val="3366FF"/>
                </a:solidFill>
              </a:rPr>
              <a:t>/&lt;</a:t>
            </a:r>
            <a:r>
              <a:rPr lang="en-US" sz="2800" dirty="0" err="1" smtClean="0">
                <a:solidFill>
                  <a:srgbClr val="3366FF"/>
                </a:solidFill>
              </a:rPr>
              <a:t>projectId</a:t>
            </a:r>
            <a:r>
              <a:rPr lang="en-US" sz="2800" dirty="0" smtClean="0">
                <a:solidFill>
                  <a:srgbClr val="3366FF"/>
                </a:solidFill>
              </a:rPr>
              <a:t>&gt;/&lt;</a:t>
            </a:r>
            <a:r>
              <a:rPr lang="en-US" sz="2800" dirty="0" err="1" smtClean="0">
                <a:solidFill>
                  <a:srgbClr val="3366FF"/>
                </a:solidFill>
              </a:rPr>
              <a:t>imagename</a:t>
            </a:r>
            <a:r>
              <a:rPr lang="en-US" sz="28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2800" dirty="0" smtClean="0"/>
              <a:t>Configure your app/code to use the Google Cloud SQL, by setting up the correct connection string,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>
                <a:solidFill>
                  <a:srgbClr val="008000"/>
                </a:solidFill>
              </a:rPr>
              <a:t>jdbc:mysql</a:t>
            </a:r>
            <a:r>
              <a:rPr lang="en-US" sz="2800" dirty="0">
                <a:solidFill>
                  <a:srgbClr val="008000"/>
                </a:solidFill>
              </a:rPr>
              <a:t>://173.194.110.154:3306/</a:t>
            </a:r>
            <a:r>
              <a:rPr lang="en-US" sz="2800" dirty="0" err="1">
                <a:solidFill>
                  <a:srgbClr val="008000"/>
                </a:solidFill>
              </a:rPr>
              <a:t>Subscriptions?user</a:t>
            </a:r>
            <a:r>
              <a:rPr lang="en-US" sz="2800" dirty="0">
                <a:solidFill>
                  <a:srgbClr val="008000"/>
                </a:solidFill>
              </a:rPr>
              <a:t>=</a:t>
            </a:r>
            <a:r>
              <a:rPr lang="en-US" sz="2800" u="sng" dirty="0" err="1">
                <a:solidFill>
                  <a:srgbClr val="008000"/>
                </a:solidFill>
              </a:rPr>
              <a:t>testuser&amp;</a:t>
            </a:r>
            <a:r>
              <a:rPr lang="en-US" sz="2800" dirty="0" err="1">
                <a:solidFill>
                  <a:srgbClr val="008000"/>
                </a:solidFill>
              </a:rPr>
              <a:t>password</a:t>
            </a:r>
            <a:r>
              <a:rPr lang="en-US" sz="2800" dirty="0">
                <a:solidFill>
                  <a:srgbClr val="008000"/>
                </a:solidFill>
              </a:rPr>
              <a:t>=usertestpsw01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8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2800" dirty="0" smtClean="0"/>
              <a:t>DNS</a:t>
            </a:r>
          </a:p>
          <a:p>
            <a:pPr lvl="1"/>
            <a:r>
              <a:rPr lang="en-US" sz="2800" dirty="0" smtClean="0"/>
              <a:t>Or ENV variables</a:t>
            </a:r>
          </a:p>
          <a:p>
            <a:r>
              <a:rPr lang="en-US" sz="28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</a:t>
            </a:r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subscriber-website-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subscriber-website-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100" dirty="0"/>
              <a:t>Pass 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626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pPr lvl="1"/>
            <a:r>
              <a:rPr lang="en-US" sz="3200" dirty="0" smtClean="0"/>
              <a:t>Configuration:</a:t>
            </a:r>
          </a:p>
          <a:p>
            <a:pPr lvl="2"/>
            <a:r>
              <a:rPr lang="en-US" sz="3200" dirty="0" smtClean="0"/>
              <a:t>SQL Server URL for webservices</a:t>
            </a:r>
          </a:p>
          <a:p>
            <a:pPr lvl="2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/>
              <a:t>$ </a:t>
            </a:r>
            <a:r>
              <a:rPr lang="en-US" sz="3200" dirty="0" err="1" smtClean="0"/>
              <a:t>mvn</a:t>
            </a:r>
            <a:r>
              <a:rPr lang="en-US" sz="3200" dirty="0" smtClean="0"/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Starting a new project in Google Cloud</a:t>
            </a:r>
          </a:p>
          <a:p>
            <a:pPr lvl="1"/>
            <a:r>
              <a:rPr lang="en-US" dirty="0" smtClean="0"/>
              <a:t>First install all tools:</a:t>
            </a:r>
          </a:p>
          <a:p>
            <a:pPr lvl="2"/>
            <a:r>
              <a:rPr lang="en-US" dirty="0" smtClean="0"/>
              <a:t>Install Docker: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2"/>
            <a:r>
              <a:rPr lang="en-US" dirty="0" smtClean="0"/>
              <a:t>Google Account exists</a:t>
            </a:r>
          </a:p>
          <a:p>
            <a:pPr lvl="2"/>
            <a:r>
              <a:rPr lang="en-US" dirty="0" smtClean="0"/>
              <a:t>Billing enabled</a:t>
            </a:r>
          </a:p>
          <a:p>
            <a:pPr lvl="2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Create a new project in Google Cloud</a:t>
            </a:r>
          </a:p>
          <a:p>
            <a:pPr lvl="2"/>
            <a:r>
              <a:rPr lang="en-US" dirty="0" smtClean="0"/>
              <a:t>Enable Container Engine API</a:t>
            </a:r>
          </a:p>
          <a:p>
            <a:pPr lvl="2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64556</TotalTime>
  <Words>978</Words>
  <Application>Microsoft Macintosh PowerPoint</Application>
  <PresentationFormat>Custom</PresentationFormat>
  <Paragraphs>205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the Applications – Artifacts</vt:lpstr>
      <vt:lpstr>Google Cloud Project and your Machine Env Setup</vt:lpstr>
      <vt:lpstr>Create your Cluster(s) and initialize Docker</vt:lpstr>
      <vt:lpstr>Google Cloud SQL Access configuartion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237</cp:revision>
  <dcterms:created xsi:type="dcterms:W3CDTF">2013-12-10T21:39:19Z</dcterms:created>
  <dcterms:modified xsi:type="dcterms:W3CDTF">2015-09-29T20:11:49Z</dcterms:modified>
</cp:coreProperties>
</file>