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6" r:id="rId5"/>
    <p:sldId id="260" r:id="rId6"/>
    <p:sldId id="261" r:id="rId7"/>
    <p:sldId id="262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9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0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95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671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809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352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3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212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7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9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15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44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90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83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79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18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7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F36F-AF5D-46DA-AB39-B7332BE684D7}" type="datetimeFigureOut">
              <a:rPr lang="en-IN" smtClean="0"/>
              <a:t>26-06-2020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9500C-8078-459A-BF6E-2D61D23DF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565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Angular 2+ Interview Questions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1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Directive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0511935" cy="40547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directive in Angular basically a class with the (</a:t>
            </a:r>
            <a:r>
              <a:rPr lang="en-IN" dirty="0">
                <a:solidFill>
                  <a:srgbClr val="00B0F0"/>
                </a:solidFill>
              </a:rPr>
              <a:t>@</a:t>
            </a:r>
            <a:r>
              <a:rPr lang="en-IN" dirty="0"/>
              <a:t>) </a:t>
            </a:r>
            <a:r>
              <a:rPr lang="en-IN" dirty="0">
                <a:solidFill>
                  <a:srgbClr val="FFFF00"/>
                </a:solidFill>
              </a:rPr>
              <a:t>decorator</a:t>
            </a:r>
            <a:r>
              <a:rPr lang="en-IN" dirty="0"/>
              <a:t> and duty of the directive is to modify the JavaScript </a:t>
            </a:r>
            <a:r>
              <a:rPr lang="en-IN" dirty="0" smtClean="0"/>
              <a:t>classes. </a:t>
            </a:r>
            <a:endParaRPr lang="en-IN" dirty="0"/>
          </a:p>
          <a:p>
            <a:r>
              <a:rPr lang="en-IN" dirty="0"/>
              <a:t>Generally, @Decorator changes the DOM whenever any kind of actions happen and it also appears within the element tag. </a:t>
            </a:r>
          </a:p>
          <a:p>
            <a:r>
              <a:rPr lang="en-IN" dirty="0" smtClean="0"/>
              <a:t>The 3 types of directives </a:t>
            </a:r>
            <a:r>
              <a:rPr lang="en-IN" dirty="0"/>
              <a:t>in Angular </a:t>
            </a:r>
            <a:r>
              <a:rPr lang="en-IN" dirty="0" smtClean="0"/>
              <a:t>are: 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FFC000"/>
                </a:solidFill>
              </a:rPr>
              <a:t>Components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directives </a:t>
            </a:r>
            <a:r>
              <a:rPr lang="en-IN" dirty="0"/>
              <a:t>with a template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FFC000"/>
                </a:solidFill>
              </a:rPr>
              <a:t>Structural Directive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change </a:t>
            </a:r>
            <a:r>
              <a:rPr lang="en-IN" dirty="0"/>
              <a:t>the DOM layout by adding and removing DOM elements</a:t>
            </a:r>
            <a:r>
              <a:rPr lang="en-IN" dirty="0" smtClean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err="1" smtClean="0"/>
              <a:t>ngIf</a:t>
            </a:r>
            <a:r>
              <a:rPr lang="en-IN" dirty="0" smtClean="0"/>
              <a:t>, </a:t>
            </a:r>
            <a:r>
              <a:rPr lang="en-IN" dirty="0" err="1" smtClean="0"/>
              <a:t>ngFor</a:t>
            </a:r>
            <a:r>
              <a:rPr lang="en-IN" dirty="0" smtClean="0"/>
              <a:t> are examples</a:t>
            </a:r>
            <a:endParaRPr lang="en-IN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 smtClean="0">
                <a:solidFill>
                  <a:srgbClr val="FFC000"/>
                </a:solidFill>
              </a:rPr>
              <a:t>Attribute </a:t>
            </a:r>
            <a:r>
              <a:rPr lang="en-IN" dirty="0">
                <a:solidFill>
                  <a:srgbClr val="FFC000"/>
                </a:solidFill>
              </a:rPr>
              <a:t>Directive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dirty="0" smtClean="0"/>
              <a:t>change </a:t>
            </a:r>
            <a:r>
              <a:rPr lang="en-IN" dirty="0"/>
              <a:t>the appearance or </a:t>
            </a:r>
            <a:r>
              <a:rPr lang="en-IN" dirty="0" smtClean="0"/>
              <a:t>behaviour </a:t>
            </a:r>
            <a:r>
              <a:rPr lang="en-IN" dirty="0"/>
              <a:t>of an element, component, or another directive</a:t>
            </a:r>
          </a:p>
          <a:p>
            <a:endParaRPr lang="en-IN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9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is the latest version of Angular ? What is the difference between AngularJS and Angular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937" y="2638625"/>
            <a:ext cx="9613861" cy="3599316"/>
          </a:xfrm>
        </p:spPr>
        <p:txBody>
          <a:bodyPr/>
          <a:lstStyle/>
          <a:p>
            <a:r>
              <a:rPr lang="en-IN" dirty="0" smtClean="0"/>
              <a:t>Angular 1 version </a:t>
            </a:r>
          </a:p>
          <a:p>
            <a:pPr lvl="1"/>
            <a:r>
              <a:rPr lang="en-IN" dirty="0" smtClean="0"/>
              <a:t>called as </a:t>
            </a:r>
            <a:r>
              <a:rPr lang="en-IN" dirty="0" smtClean="0">
                <a:solidFill>
                  <a:srgbClr val="FFFF00"/>
                </a:solidFill>
              </a:rPr>
              <a:t>AngularJS</a:t>
            </a:r>
          </a:p>
          <a:p>
            <a:pPr lvl="1"/>
            <a:r>
              <a:rPr lang="en-IN" dirty="0"/>
              <a:t>Uses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 err="1" smtClean="0">
                <a:solidFill>
                  <a:srgbClr val="FFFF00"/>
                </a:solidFill>
              </a:rPr>
              <a:t>javascript</a:t>
            </a:r>
            <a:r>
              <a:rPr lang="en-IN" dirty="0" smtClean="0">
                <a:solidFill>
                  <a:srgbClr val="FFFF00"/>
                </a:solidFill>
              </a:rPr>
              <a:t> </a:t>
            </a:r>
            <a:r>
              <a:rPr lang="en-IN" dirty="0"/>
              <a:t>as language</a:t>
            </a:r>
          </a:p>
          <a:p>
            <a:endParaRPr lang="en-IN" dirty="0"/>
          </a:p>
          <a:p>
            <a:r>
              <a:rPr lang="en-IN" dirty="0" smtClean="0"/>
              <a:t>Angular 2 to Angular 9</a:t>
            </a:r>
          </a:p>
          <a:p>
            <a:pPr lvl="1"/>
            <a:r>
              <a:rPr lang="en-IN" dirty="0" smtClean="0"/>
              <a:t>Called as </a:t>
            </a:r>
            <a:r>
              <a:rPr lang="en-IN" dirty="0" smtClean="0">
                <a:solidFill>
                  <a:srgbClr val="FFFF00"/>
                </a:solidFill>
              </a:rPr>
              <a:t>Angular </a:t>
            </a:r>
          </a:p>
          <a:p>
            <a:pPr lvl="1"/>
            <a:r>
              <a:rPr lang="en-IN" dirty="0" smtClean="0"/>
              <a:t>Uses </a:t>
            </a:r>
            <a:r>
              <a:rPr lang="en-IN" dirty="0" smtClean="0">
                <a:solidFill>
                  <a:srgbClr val="FFFF00"/>
                </a:solidFill>
              </a:rPr>
              <a:t>Typescript</a:t>
            </a:r>
            <a:r>
              <a:rPr lang="en-IN" dirty="0" smtClean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147479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74453" y="2118369"/>
            <a:ext cx="3750692" cy="38942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Angular Concepts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1" y="2357027"/>
            <a:ext cx="4248295" cy="359931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Single </a:t>
            </a:r>
            <a:r>
              <a:rPr lang="en-IN" dirty="0"/>
              <a:t>Page </a:t>
            </a:r>
            <a:r>
              <a:rPr lang="en-IN" dirty="0" smtClean="0"/>
              <a:t>Application</a:t>
            </a:r>
            <a:endParaRPr lang="en-IN" dirty="0"/>
          </a:p>
          <a:p>
            <a:r>
              <a:rPr lang="en-IN" dirty="0"/>
              <a:t>Angular </a:t>
            </a:r>
            <a:r>
              <a:rPr lang="en-IN" dirty="0" smtClean="0"/>
              <a:t>CLI</a:t>
            </a:r>
          </a:p>
          <a:p>
            <a:r>
              <a:rPr lang="en-IN" dirty="0" smtClean="0"/>
              <a:t>Component</a:t>
            </a:r>
          </a:p>
          <a:p>
            <a:r>
              <a:rPr lang="en-IN" dirty="0" smtClean="0"/>
              <a:t>Module</a:t>
            </a:r>
          </a:p>
          <a:p>
            <a:r>
              <a:rPr lang="en-IN" dirty="0" smtClean="0"/>
              <a:t>Service and HTTP</a:t>
            </a:r>
          </a:p>
          <a:p>
            <a:r>
              <a:rPr lang="en-IN" dirty="0" smtClean="0"/>
              <a:t>Template</a:t>
            </a:r>
          </a:p>
          <a:p>
            <a:r>
              <a:rPr lang="en-IN" dirty="0" smtClean="0"/>
              <a:t>Binding</a:t>
            </a:r>
          </a:p>
          <a:p>
            <a:r>
              <a:rPr lang="en-IN" dirty="0" smtClean="0"/>
              <a:t>Directive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04440" y="2293965"/>
            <a:ext cx="424829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Routing</a:t>
            </a:r>
          </a:p>
          <a:p>
            <a:r>
              <a:rPr lang="en-IN" dirty="0" smtClean="0"/>
              <a:t>Route Guards</a:t>
            </a:r>
          </a:p>
          <a:p>
            <a:r>
              <a:rPr lang="en-IN" dirty="0" smtClean="0"/>
              <a:t>Forms </a:t>
            </a:r>
            <a:r>
              <a:rPr lang="en-IN" dirty="0"/>
              <a:t>(Template and </a:t>
            </a:r>
            <a:r>
              <a:rPr lang="en-IN" dirty="0" smtClean="0"/>
              <a:t>Reactive)</a:t>
            </a:r>
          </a:p>
          <a:p>
            <a:r>
              <a:rPr lang="en-IN" dirty="0"/>
              <a:t>Template variable</a:t>
            </a:r>
            <a:endParaRPr lang="en-IN" dirty="0" smtClean="0"/>
          </a:p>
          <a:p>
            <a:r>
              <a:rPr lang="en-IN" dirty="0" smtClean="0"/>
              <a:t>Dependency Injection</a:t>
            </a:r>
          </a:p>
          <a:p>
            <a:r>
              <a:rPr lang="en-IN" dirty="0" smtClean="0"/>
              <a:t>Data </a:t>
            </a:r>
            <a:r>
              <a:rPr lang="en-IN" dirty="0"/>
              <a:t>Sharing between </a:t>
            </a:r>
            <a:r>
              <a:rPr lang="en-IN" dirty="0" smtClean="0"/>
              <a:t>Components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09649" y="2265831"/>
            <a:ext cx="4248295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Pipes</a:t>
            </a:r>
          </a:p>
          <a:p>
            <a:r>
              <a:rPr lang="en-IN" dirty="0" smtClean="0"/>
              <a:t>Angular Material</a:t>
            </a:r>
          </a:p>
          <a:p>
            <a:r>
              <a:rPr lang="en-IN" dirty="0" smtClean="0"/>
              <a:t>Lazy Loading</a:t>
            </a:r>
          </a:p>
          <a:p>
            <a:r>
              <a:rPr lang="en-IN" dirty="0" smtClean="0"/>
              <a:t>Ivy engine</a:t>
            </a:r>
          </a:p>
          <a:p>
            <a:r>
              <a:rPr lang="en-IN" dirty="0" smtClean="0"/>
              <a:t>Resolver</a:t>
            </a:r>
          </a:p>
          <a:p>
            <a:r>
              <a:rPr lang="en-IN" dirty="0"/>
              <a:t>Observable (RXJS</a:t>
            </a:r>
            <a:r>
              <a:rPr lang="en-IN" dirty="0" smtClean="0"/>
              <a:t>)</a:t>
            </a:r>
          </a:p>
          <a:p>
            <a:r>
              <a:rPr lang="en-IN" dirty="0" smtClean="0"/>
              <a:t>What’s new in each version</a:t>
            </a:r>
            <a:endParaRPr lang="en-IN" dirty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22634" y="950245"/>
            <a:ext cx="13888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Part -</a:t>
            </a:r>
            <a:r>
              <a:rPr lang="en-IN" sz="3000" dirty="0" smtClean="0"/>
              <a:t>1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28124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Single Page Application (SPA)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 </a:t>
            </a:r>
            <a:r>
              <a:rPr lang="en-IN" b="1" dirty="0"/>
              <a:t>single</a:t>
            </a:r>
            <a:r>
              <a:rPr lang="en-IN" dirty="0"/>
              <a:t>-</a:t>
            </a:r>
            <a:r>
              <a:rPr lang="en-IN" b="1" dirty="0"/>
              <a:t>page application</a:t>
            </a:r>
            <a:r>
              <a:rPr lang="en-IN" dirty="0"/>
              <a:t> is an </a:t>
            </a:r>
            <a:r>
              <a:rPr lang="en-IN" dirty="0" smtClean="0"/>
              <a:t>app (or </a:t>
            </a:r>
            <a:r>
              <a:rPr lang="en-IN" dirty="0" err="1" smtClean="0"/>
              <a:t>webapp</a:t>
            </a:r>
            <a:r>
              <a:rPr lang="en-IN" dirty="0" smtClean="0"/>
              <a:t>) </a:t>
            </a:r>
            <a:r>
              <a:rPr lang="en-IN" dirty="0"/>
              <a:t>that doesn't need to reload the </a:t>
            </a:r>
            <a:r>
              <a:rPr lang="en-IN" b="1" dirty="0"/>
              <a:t>page</a:t>
            </a:r>
            <a:r>
              <a:rPr lang="en-IN" dirty="0"/>
              <a:t> during its use and works within a browser. 	</a:t>
            </a:r>
          </a:p>
          <a:p>
            <a:endParaRPr lang="en-IN" dirty="0" smtClean="0"/>
          </a:p>
          <a:p>
            <a:r>
              <a:rPr lang="en-IN" dirty="0" smtClean="0"/>
              <a:t>Think </a:t>
            </a:r>
            <a:r>
              <a:rPr lang="en-IN" dirty="0"/>
              <a:t>of the </a:t>
            </a:r>
            <a:r>
              <a:rPr lang="en-IN" b="1" dirty="0"/>
              <a:t>apps</a:t>
            </a:r>
            <a:r>
              <a:rPr lang="en-IN" dirty="0"/>
              <a:t> </a:t>
            </a:r>
            <a:r>
              <a:rPr lang="en-IN" dirty="0" smtClean="0"/>
              <a:t>we use </a:t>
            </a:r>
            <a:r>
              <a:rPr lang="en-IN" dirty="0"/>
              <a:t>daily</a:t>
            </a:r>
            <a:r>
              <a:rPr lang="en-IN" dirty="0" smtClean="0"/>
              <a:t>: </a:t>
            </a:r>
            <a:r>
              <a:rPr lang="en-IN" dirty="0" smtClean="0">
                <a:solidFill>
                  <a:srgbClr val="00B0F0"/>
                </a:solidFill>
              </a:rPr>
              <a:t>Facebook, Google Maps, Gmail, Twitter, Google Drive, </a:t>
            </a:r>
            <a:r>
              <a:rPr lang="en-IN" dirty="0" smtClean="0"/>
              <a:t>or even </a:t>
            </a:r>
            <a:r>
              <a:rPr lang="en-IN" dirty="0" smtClean="0">
                <a:solidFill>
                  <a:srgbClr val="00B0F0"/>
                </a:solidFill>
              </a:rPr>
              <a:t>GitHub</a:t>
            </a:r>
            <a:r>
              <a:rPr lang="en-IN" dirty="0" smtClean="0"/>
              <a:t>. </a:t>
            </a:r>
            <a:r>
              <a:rPr lang="en-IN" dirty="0"/>
              <a:t>All these are examples of a </a:t>
            </a:r>
            <a:r>
              <a:rPr lang="en-IN" dirty="0" smtClean="0"/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177831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Angular CLI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Angular Command Line Interface is a command line tool which is used to </a:t>
            </a:r>
            <a:r>
              <a:rPr lang="en-IN" dirty="0" smtClean="0"/>
              <a:t>create and manage </a:t>
            </a:r>
            <a:r>
              <a:rPr lang="en-IN" dirty="0"/>
              <a:t>the whole angular application </a:t>
            </a:r>
            <a:endParaRPr lang="en-IN" dirty="0" smtClean="0"/>
          </a:p>
          <a:p>
            <a:r>
              <a:rPr lang="en-IN" dirty="0" smtClean="0"/>
              <a:t>To install Angular CLI package 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-g @angular/cli 	</a:t>
            </a:r>
          </a:p>
          <a:p>
            <a:endParaRPr lang="en-IN" dirty="0" smtClean="0"/>
          </a:p>
          <a:p>
            <a:r>
              <a:rPr lang="en-IN" dirty="0" smtClean="0"/>
              <a:t>Angular CLI commands</a:t>
            </a:r>
          </a:p>
          <a:p>
            <a:pPr lvl="1"/>
            <a:r>
              <a:rPr lang="en-IN" dirty="0" smtClean="0"/>
              <a:t>ng new &lt;application name&gt;</a:t>
            </a:r>
          </a:p>
          <a:p>
            <a:pPr lvl="1"/>
            <a:r>
              <a:rPr lang="en-IN" dirty="0"/>
              <a:t>n</a:t>
            </a:r>
            <a:r>
              <a:rPr lang="en-IN" dirty="0" smtClean="0"/>
              <a:t>g serve</a:t>
            </a:r>
          </a:p>
          <a:p>
            <a:pPr lvl="1"/>
            <a:r>
              <a:rPr lang="en-IN" dirty="0"/>
              <a:t>n</a:t>
            </a:r>
            <a:r>
              <a:rPr lang="en-IN" dirty="0" smtClean="0"/>
              <a:t>g serve –o</a:t>
            </a:r>
          </a:p>
          <a:p>
            <a:pPr lvl="1"/>
            <a:r>
              <a:rPr lang="en-IN" dirty="0" smtClean="0"/>
              <a:t>ng serve –port 4300</a:t>
            </a:r>
          </a:p>
          <a:p>
            <a:pPr lvl="1"/>
            <a:r>
              <a:rPr lang="en-IN" dirty="0"/>
              <a:t>n</a:t>
            </a:r>
            <a:r>
              <a:rPr lang="en-IN" dirty="0" smtClean="0"/>
              <a:t>g build</a:t>
            </a:r>
          </a:p>
          <a:p>
            <a:pPr lvl="1"/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2211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Component ? 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What is template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6315702" cy="137559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Components are the basic building block of an Angular application. </a:t>
            </a:r>
          </a:p>
          <a:p>
            <a:r>
              <a:rPr lang="en-IN" dirty="0"/>
              <a:t>An Angular component mainly contains a </a:t>
            </a:r>
            <a:r>
              <a:rPr lang="en-IN" dirty="0">
                <a:solidFill>
                  <a:srgbClr val="FFFF00"/>
                </a:solidFill>
              </a:rPr>
              <a:t>template</a:t>
            </a:r>
            <a:r>
              <a:rPr lang="en-IN" dirty="0"/>
              <a:t>, </a:t>
            </a:r>
            <a:r>
              <a:rPr lang="en-IN" dirty="0">
                <a:solidFill>
                  <a:srgbClr val="FFFF00"/>
                </a:solidFill>
              </a:rPr>
              <a:t>class</a:t>
            </a:r>
            <a:r>
              <a:rPr lang="en-IN" dirty="0"/>
              <a:t>, and </a:t>
            </a:r>
            <a:r>
              <a:rPr lang="en-IN" dirty="0">
                <a:solidFill>
                  <a:srgbClr val="FFFF00"/>
                </a:solidFill>
              </a:rPr>
              <a:t>metadata </a:t>
            </a:r>
            <a:endParaRPr lang="en-IN" dirty="0" smtClean="0">
              <a:solidFill>
                <a:srgbClr val="FFFF00"/>
              </a:solidFill>
            </a:endParaRPr>
          </a:p>
          <a:p>
            <a:r>
              <a:rPr lang="en-IN" dirty="0" smtClean="0">
                <a:solidFill>
                  <a:srgbClr val="FFFF00"/>
                </a:solidFill>
              </a:rPr>
              <a:t>Template </a:t>
            </a:r>
            <a:r>
              <a:rPr lang="en-IN" dirty="0" smtClean="0"/>
              <a:t>is the html file or html code in a component</a:t>
            </a:r>
            <a:endParaRPr lang="en-IN" dirty="0" smtClean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57561" y="3836489"/>
            <a:ext cx="4248295" cy="2399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import{ Component } </a:t>
            </a:r>
            <a:r>
              <a:rPr lang="en-IN" dirty="0" err="1"/>
              <a:t>from'@angular</a:t>
            </a:r>
            <a:r>
              <a:rPr lang="en-IN" dirty="0"/>
              <a:t>/core';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@Component</a:t>
            </a:r>
            <a:r>
              <a:rPr lang="en-IN" dirty="0"/>
              <a:t>({ </a:t>
            </a:r>
          </a:p>
          <a:p>
            <a:pPr marL="0" indent="0">
              <a:buNone/>
            </a:pPr>
            <a:r>
              <a:rPr lang="en-IN" dirty="0" smtClean="0"/>
              <a:t>    selector</a:t>
            </a:r>
            <a:r>
              <a:rPr lang="en-IN" dirty="0"/>
              <a:t>: 'my-app', </a:t>
            </a: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template</a:t>
            </a:r>
            <a:r>
              <a:rPr lang="en-IN" dirty="0"/>
              <a:t>: `&lt;h1&gt;{{ message }}&lt;/h1&gt;`, </a:t>
            </a:r>
          </a:p>
          <a:p>
            <a:pPr marL="0" indent="0">
              <a:buNone/>
            </a:pPr>
            <a:r>
              <a:rPr lang="en-IN" dirty="0" smtClean="0"/>
              <a:t>    </a:t>
            </a:r>
            <a:r>
              <a:rPr lang="en-IN" dirty="0" err="1" smtClean="0"/>
              <a:t>styleUrls</a:t>
            </a:r>
            <a:r>
              <a:rPr lang="en-IN" dirty="0"/>
              <a:t>: ['./app.component.css'] </a:t>
            </a:r>
          </a:p>
          <a:p>
            <a:pPr marL="0" indent="0">
              <a:buNone/>
            </a:pPr>
            <a:r>
              <a:rPr lang="en-IN" dirty="0"/>
              <a:t>}) </a:t>
            </a:r>
          </a:p>
          <a:p>
            <a:pPr marL="0" indent="0">
              <a:buNone/>
            </a:pPr>
            <a:r>
              <a:rPr lang="en-IN" dirty="0" smtClean="0"/>
              <a:t>Export class </a:t>
            </a:r>
            <a:r>
              <a:rPr lang="en-IN" dirty="0" err="1" smtClean="0"/>
              <a:t>AppComponent</a:t>
            </a:r>
            <a:r>
              <a:rPr lang="en-IN" dirty="0" smtClean="0"/>
              <a:t> </a:t>
            </a: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 smtClean="0"/>
              <a:t>   message </a:t>
            </a:r>
            <a:r>
              <a:rPr lang="en-IN" dirty="0"/>
              <a:t>= "Hello From Angular"; </a:t>
            </a:r>
          </a:p>
          <a:p>
            <a:pPr marL="0" indent="0">
              <a:buNone/>
            </a:pPr>
            <a:r>
              <a:rPr lang="en-IN" dirty="0"/>
              <a:t>} 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714" y="3712464"/>
            <a:ext cx="3057525" cy="2590800"/>
          </a:xfrm>
          <a:prstGeom prst="rect">
            <a:avLst/>
          </a:prstGeom>
        </p:spPr>
      </p:pic>
      <p:pic>
        <p:nvPicPr>
          <p:cNvPr id="1026" name="Picture 2" descr="What's the difference between Angular 1.x Controller and Angular 2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045" y="622707"/>
            <a:ext cx="5057955" cy="2722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41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Service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1375591"/>
          </a:xfrm>
        </p:spPr>
        <p:txBody>
          <a:bodyPr>
            <a:normAutofit/>
          </a:bodyPr>
          <a:lstStyle/>
          <a:p>
            <a:r>
              <a:rPr lang="en-IN" dirty="0" smtClean="0"/>
              <a:t>We </a:t>
            </a:r>
            <a:r>
              <a:rPr lang="en-IN" dirty="0"/>
              <a:t>need to change or manipulate data constantly, and in order to work with data, we need to use </a:t>
            </a:r>
            <a:r>
              <a:rPr lang="en-IN" dirty="0">
                <a:solidFill>
                  <a:srgbClr val="FFFF00"/>
                </a:solidFill>
              </a:rPr>
              <a:t>service</a:t>
            </a:r>
            <a:r>
              <a:rPr lang="en-IN" dirty="0"/>
              <a:t>, which is used to call the </a:t>
            </a:r>
            <a:r>
              <a:rPr lang="en-IN" dirty="0">
                <a:solidFill>
                  <a:srgbClr val="FFFF00"/>
                </a:solidFill>
              </a:rPr>
              <a:t>API</a:t>
            </a:r>
            <a:r>
              <a:rPr lang="en-IN" dirty="0"/>
              <a:t> via </a:t>
            </a:r>
            <a:r>
              <a:rPr lang="en-IN" dirty="0">
                <a:solidFill>
                  <a:srgbClr val="FFFF00"/>
                </a:solidFill>
              </a:rPr>
              <a:t>HTTP</a:t>
            </a:r>
            <a:r>
              <a:rPr lang="en-IN" dirty="0"/>
              <a:t> protocol </a:t>
            </a:r>
            <a:endParaRPr lang="en-IN" dirty="0" smtClean="0">
              <a:solidFill>
                <a:srgbClr val="FFFF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57561" y="3836489"/>
            <a:ext cx="4248295" cy="23997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import{ Injectable } from '@angular/core';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@Injectable</a:t>
            </a:r>
            <a:r>
              <a:rPr lang="en-IN" dirty="0"/>
              <a:t>({ </a:t>
            </a:r>
          </a:p>
          <a:p>
            <a:pPr marL="0" indent="0">
              <a:buNone/>
            </a:pPr>
            <a:r>
              <a:rPr lang="en-IN" dirty="0" smtClean="0"/>
              <a:t>   </a:t>
            </a:r>
            <a:r>
              <a:rPr lang="en-IN" dirty="0" err="1" smtClean="0"/>
              <a:t>providedIn</a:t>
            </a:r>
            <a:r>
              <a:rPr lang="en-IN" dirty="0"/>
              <a:t>:'root' </a:t>
            </a:r>
          </a:p>
          <a:p>
            <a:pPr marL="0" indent="0">
              <a:buNone/>
            </a:pPr>
            <a:r>
              <a:rPr lang="en-IN" dirty="0"/>
              <a:t>}) </a:t>
            </a:r>
          </a:p>
          <a:p>
            <a:pPr marL="0" indent="0">
              <a:buNone/>
            </a:pPr>
            <a:r>
              <a:rPr lang="en-IN" dirty="0"/>
              <a:t>Export class </a:t>
            </a:r>
            <a:r>
              <a:rPr lang="en-IN" dirty="0" err="1" smtClean="0"/>
              <a:t>AccountService</a:t>
            </a:r>
            <a:r>
              <a:rPr lang="en-IN" dirty="0" smtClean="0"/>
              <a:t>{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constructor</a:t>
            </a:r>
            <a:r>
              <a:rPr lang="en-IN" dirty="0"/>
              <a:t>() { } </a:t>
            </a:r>
          </a:p>
          <a:p>
            <a:pPr marL="0" indent="0">
              <a:buNone/>
            </a:pPr>
            <a:r>
              <a:rPr lang="en-IN" dirty="0"/>
              <a:t>} 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43" y="3160099"/>
            <a:ext cx="5401437" cy="34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Module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6871289" cy="4054783"/>
          </a:xfrm>
        </p:spPr>
        <p:txBody>
          <a:bodyPr>
            <a:normAutofit/>
          </a:bodyPr>
          <a:lstStyle/>
          <a:p>
            <a:r>
              <a:rPr lang="en-IN" dirty="0" smtClean="0"/>
              <a:t>Module in </a:t>
            </a:r>
            <a:r>
              <a:rPr lang="en-IN" dirty="0"/>
              <a:t>Angular is </a:t>
            </a:r>
            <a:r>
              <a:rPr lang="en-IN" dirty="0" smtClean="0"/>
              <a:t>used </a:t>
            </a:r>
            <a:r>
              <a:rPr lang="en-IN" dirty="0"/>
              <a:t>to organize our angular app into a distributive manner </a:t>
            </a:r>
            <a:endParaRPr lang="en-IN" dirty="0" smtClean="0"/>
          </a:p>
          <a:p>
            <a:r>
              <a:rPr lang="en-IN" dirty="0"/>
              <a:t>Each </a:t>
            </a:r>
            <a:r>
              <a:rPr lang="en-IN" u="sng" dirty="0">
                <a:solidFill>
                  <a:srgbClr val="00B0F0"/>
                </a:solidFill>
              </a:rPr>
              <a:t>Angular application must have one parent module </a:t>
            </a:r>
            <a:r>
              <a:rPr lang="en-IN" dirty="0"/>
              <a:t>which is called </a:t>
            </a:r>
            <a:r>
              <a:rPr lang="en-IN" dirty="0">
                <a:solidFill>
                  <a:srgbClr val="FFFF00"/>
                </a:solidFill>
              </a:rPr>
              <a:t>app module </a:t>
            </a:r>
            <a:r>
              <a:rPr lang="en-IN" dirty="0"/>
              <a:t>and it contains the list of different items which are listed below. </a:t>
            </a:r>
          </a:p>
          <a:p>
            <a:pPr lvl="1"/>
            <a:r>
              <a:rPr lang="en-IN" dirty="0" smtClean="0"/>
              <a:t>Components </a:t>
            </a:r>
            <a:endParaRPr lang="en-IN" dirty="0"/>
          </a:p>
          <a:p>
            <a:pPr lvl="1"/>
            <a:r>
              <a:rPr lang="en-IN" dirty="0"/>
              <a:t>Custom modules </a:t>
            </a:r>
            <a:endParaRPr lang="en-IN" dirty="0" smtClean="0"/>
          </a:p>
          <a:p>
            <a:pPr lvl="1"/>
            <a:r>
              <a:rPr lang="en-IN" dirty="0"/>
              <a:t>Routing modules</a:t>
            </a:r>
          </a:p>
          <a:p>
            <a:pPr lvl="1"/>
            <a:r>
              <a:rPr lang="en-IN" dirty="0" smtClean="0"/>
              <a:t>Service </a:t>
            </a:r>
            <a:r>
              <a:rPr lang="en-IN" dirty="0"/>
              <a:t>providers </a:t>
            </a:r>
          </a:p>
          <a:p>
            <a:pPr lvl="1"/>
            <a:r>
              <a:rPr lang="en-IN" dirty="0" smtClean="0"/>
              <a:t>Pipes </a:t>
            </a:r>
            <a:endParaRPr lang="en-IN" dirty="0"/>
          </a:p>
          <a:p>
            <a:endParaRPr lang="en-IN" dirty="0" smtClean="0"/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610" y="2336873"/>
            <a:ext cx="453199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is Binding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161" y="2067681"/>
            <a:ext cx="7655209" cy="1368565"/>
          </a:xfrm>
        </p:spPr>
        <p:txBody>
          <a:bodyPr>
            <a:normAutofit/>
          </a:bodyPr>
          <a:lstStyle/>
          <a:p>
            <a:r>
              <a:rPr lang="en-IN" dirty="0" smtClean="0"/>
              <a:t>Data binding is used to share data between </a:t>
            </a:r>
            <a:r>
              <a:rPr lang="en-IN" dirty="0" smtClean="0">
                <a:solidFill>
                  <a:srgbClr val="FFFF00"/>
                </a:solidFill>
              </a:rPr>
              <a:t>component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FF00"/>
                </a:solidFill>
              </a:rPr>
              <a:t>view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Four types</a:t>
            </a:r>
          </a:p>
          <a:p>
            <a:pPr marL="457200" lvl="1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FF00"/>
              </a:solidFill>
            </a:endParaRPr>
          </a:p>
          <a:p>
            <a:endParaRPr lang="en-IN" dirty="0" smtClean="0">
              <a:solidFill>
                <a:srgbClr val="FFFF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57" y="3669761"/>
            <a:ext cx="4972050" cy="48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46" y="5809982"/>
            <a:ext cx="5127072" cy="506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394" y="3603245"/>
            <a:ext cx="5295900" cy="60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394" y="4165765"/>
            <a:ext cx="5524500" cy="476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394" y="4631328"/>
            <a:ext cx="4448175" cy="504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5536" y="5809982"/>
            <a:ext cx="4724400" cy="8382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605175" y="2864582"/>
            <a:ext cx="2984741" cy="50145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1. Event binding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6636677" y="2833915"/>
            <a:ext cx="4577933" cy="59013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2. One way binding  / Property binding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2605175" y="5125321"/>
            <a:ext cx="2984741" cy="50145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3. Two way binding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7145365" y="5204535"/>
            <a:ext cx="2984741" cy="50145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4. Interpolation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55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1778</TotalTime>
  <Words>474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Angular 2+ Interview Questions</vt:lpstr>
      <vt:lpstr>What is the latest version of Angular ? What is the difference between AngularJS and Angular</vt:lpstr>
      <vt:lpstr>Angular Concepts</vt:lpstr>
      <vt:lpstr>What is Single Page Application (SPA) ?</vt:lpstr>
      <vt:lpstr>What is Angular CLI ?</vt:lpstr>
      <vt:lpstr>What is Component ?  What is template ?</vt:lpstr>
      <vt:lpstr>What is Service ?</vt:lpstr>
      <vt:lpstr>What is Module ?</vt:lpstr>
      <vt:lpstr>What is Binding ?</vt:lpstr>
      <vt:lpstr>What is Directive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2+ Interview Questions</dc:title>
  <dc:creator>James Fredric</dc:creator>
  <cp:lastModifiedBy>James Fredric</cp:lastModifiedBy>
  <cp:revision>35</cp:revision>
  <dcterms:created xsi:type="dcterms:W3CDTF">2020-03-12T19:54:14Z</dcterms:created>
  <dcterms:modified xsi:type="dcterms:W3CDTF">2020-06-26T02:18:44Z</dcterms:modified>
</cp:coreProperties>
</file>