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7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0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2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77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86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3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1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16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31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82BDE6E-07FC-4579-B809-E8B9CB31C03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19FA3F8-BECA-4FD2-B87C-40A570E1620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5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0D8C7-2FE1-4BD8-AC97-19B9A5422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1000718"/>
            <a:ext cx="4606724" cy="3349641"/>
          </a:xfrm>
        </p:spPr>
        <p:txBody>
          <a:bodyPr/>
          <a:lstStyle/>
          <a:p>
            <a:r>
              <a:rPr lang="en-IN" dirty="0"/>
              <a:t>10 SQL Tricky Queries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122306-70BC-4F43-AD88-9C6B07C5E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- CHERRY ACADEMY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6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248" y="568345"/>
            <a:ext cx="9720023" cy="1560716"/>
          </a:xfrm>
        </p:spPr>
        <p:txBody>
          <a:bodyPr/>
          <a:lstStyle/>
          <a:p>
            <a:r>
              <a:rPr lang="en-IN" dirty="0"/>
              <a:t>8</a:t>
            </a:r>
            <a:r>
              <a:rPr lang="en-IN" dirty="0" smtClean="0"/>
              <a:t>. Alternative </a:t>
            </a:r>
            <a:r>
              <a:rPr lang="en-IN" dirty="0"/>
              <a:t>for TOP clause in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EBD2AD-6BF8-4A8E-A118-60572C9A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E51CDF-3D70-48AB-8258-42E6B744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37" y="2233563"/>
            <a:ext cx="9262133" cy="311967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35982" y="5558072"/>
            <a:ext cx="9268288" cy="7366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Tip : Use ROWCOUNT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509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/>
              <a:t>9</a:t>
            </a:r>
            <a:r>
              <a:rPr lang="en-IN" dirty="0" smtClean="0"/>
              <a:t>. Show </a:t>
            </a:r>
            <a:r>
              <a:rPr lang="en-IN" dirty="0"/>
              <a:t>single or same row from a table twice in the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054063-A988-4C43-A3A3-777E8313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B7591B-2AD7-41C7-85B0-A94F2BF8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90" y="2438400"/>
            <a:ext cx="10436505" cy="20873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72158" y="5353235"/>
            <a:ext cx="9268288" cy="7366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Tip : Use UNION ALL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016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10. Find </a:t>
            </a:r>
            <a:r>
              <a:rPr lang="en-IN" dirty="0"/>
              <a:t>departments that have less than 3 employees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054063-A988-4C43-A3A3-777E8313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15FAE7-E1E0-4D3B-B0AE-A901DCDD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90" y="2438400"/>
            <a:ext cx="10600181" cy="25502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72158" y="5388568"/>
            <a:ext cx="9268288" cy="7366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Tip : Use max() function, subquery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737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FDAE5-1597-40F7-8892-A3415829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112" y="927161"/>
            <a:ext cx="8770571" cy="1560716"/>
          </a:xfrm>
        </p:spPr>
        <p:txBody>
          <a:bodyPr/>
          <a:lstStyle/>
          <a:p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9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26397"/>
            <a:ext cx="9600395" cy="1560716"/>
          </a:xfrm>
        </p:spPr>
        <p:txBody>
          <a:bodyPr/>
          <a:lstStyle/>
          <a:p>
            <a:pPr algn="r"/>
            <a:r>
              <a:rPr lang="en-IN" dirty="0"/>
              <a:t>Two SQL tables – taken for study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CAEFD78-5779-46CC-9817-995418B6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F5B354-4E5D-465F-82C0-1318DB8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3"/>
          <a:stretch/>
        </p:blipFill>
        <p:spPr>
          <a:xfrm>
            <a:off x="1127721" y="3420533"/>
            <a:ext cx="4968279" cy="2836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3855CB-B82D-46DB-823B-D56A5C4E7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"/>
          <a:stretch/>
        </p:blipFill>
        <p:spPr>
          <a:xfrm>
            <a:off x="2796280" y="1660155"/>
            <a:ext cx="5966546" cy="1395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5F96091-029E-4F28-93E0-672CCAE3D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548981" y="3672158"/>
            <a:ext cx="3138281" cy="11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467" y="579919"/>
            <a:ext cx="9548379" cy="1560716"/>
          </a:xfrm>
        </p:spPr>
        <p:txBody>
          <a:bodyPr/>
          <a:lstStyle/>
          <a:p>
            <a:r>
              <a:rPr lang="en-IN" dirty="0"/>
              <a:t>1. Find duplicate records in a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CAEFD78-5779-46CC-9817-995418B6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62AA54-CAF4-46B7-BE17-10A43EEE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60" y="2216457"/>
            <a:ext cx="9706611" cy="265446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167467" y="5353235"/>
            <a:ext cx="9268288" cy="7366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Tip : Use Count(*), Group by, having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14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0" y="568345"/>
            <a:ext cx="9367471" cy="1560716"/>
          </a:xfrm>
        </p:spPr>
        <p:txBody>
          <a:bodyPr/>
          <a:lstStyle/>
          <a:p>
            <a:pPr algn="r"/>
            <a:r>
              <a:rPr lang="en-IN" dirty="0"/>
              <a:t>2. Delete all the duplicate records in a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1651B96-A6DA-4651-B15D-B529B8F4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87767" y="2817091"/>
            <a:ext cx="2760955" cy="28941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Tip : CTE, ROW_NUMBER(), PARTITION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32" y="2019332"/>
            <a:ext cx="6398324" cy="43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7" y="331279"/>
            <a:ext cx="12146845" cy="1560716"/>
          </a:xfrm>
        </p:spPr>
        <p:txBody>
          <a:bodyPr>
            <a:normAutofit/>
          </a:bodyPr>
          <a:lstStyle/>
          <a:p>
            <a:pPr algn="r"/>
            <a:r>
              <a:rPr lang="en-IN" sz="3600" dirty="0"/>
              <a:t>3. Find the manager name for the employee where </a:t>
            </a:r>
            <a:r>
              <a:rPr lang="en-IN" sz="3600" dirty="0" err="1"/>
              <a:t>empid</a:t>
            </a:r>
            <a:r>
              <a:rPr lang="en-IN" sz="3600" dirty="0"/>
              <a:t> and </a:t>
            </a:r>
            <a:r>
              <a:rPr lang="en-IN" sz="3600" dirty="0" err="1"/>
              <a:t>managerid</a:t>
            </a:r>
            <a:r>
              <a:rPr lang="en-IN" sz="3600" dirty="0"/>
              <a:t> are in the same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A0EB59-EA61-4272-AEC2-7270138D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88" y="2438400"/>
            <a:ext cx="9892183" cy="289206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8735" y="5504099"/>
            <a:ext cx="7248988" cy="7455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2400" dirty="0" smtClean="0"/>
              <a:t>Tip : Use self join with alias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24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Find the second highest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900F7D-5936-4549-9F31-944CBB83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31C3F3-2DB0-4552-AE99-F72AA905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71" y="2438400"/>
            <a:ext cx="10020533" cy="25387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72158" y="5388568"/>
            <a:ext cx="9268288" cy="7366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Tip : Use max() function, subquery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05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68" y="568345"/>
            <a:ext cx="9232004" cy="1560716"/>
          </a:xfrm>
        </p:spPr>
        <p:txBody>
          <a:bodyPr/>
          <a:lstStyle/>
          <a:p>
            <a:pPr algn="r"/>
            <a:r>
              <a:rPr lang="en-IN" dirty="0"/>
              <a:t>5. Find the employee with the second highest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D05ADC-C8DF-4B02-8968-C8BF4894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569DB9-65F3-4835-B896-A729F5AF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17" y="2464442"/>
            <a:ext cx="10177908" cy="251267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72158" y="5388568"/>
            <a:ext cx="9268288" cy="7366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Tip : Use max() function, subquery, outer query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87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Find 3</a:t>
            </a:r>
            <a:r>
              <a:rPr lang="en-IN" baseline="30000" dirty="0"/>
              <a:t>rd</a:t>
            </a:r>
            <a:r>
              <a:rPr lang="en-IN" dirty="0"/>
              <a:t> and N</a:t>
            </a:r>
            <a:r>
              <a:rPr lang="en-IN" baseline="30000" dirty="0"/>
              <a:t>th </a:t>
            </a:r>
            <a:r>
              <a:rPr lang="en-IN" dirty="0"/>
              <a:t>highest salary</a:t>
            </a:r>
            <a:endParaRPr lang="en-IN" baseline="30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13D1A0-E8B2-4618-B3FC-BBCB077B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879C2E-FF97-43FE-BC06-47539FF2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23" y="1558144"/>
            <a:ext cx="10644767" cy="379509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45549" y="5531656"/>
            <a:ext cx="9268288" cy="7366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Tip : inner query, outer query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57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17347-F4F7-4A06-800B-814835A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602" y="568345"/>
            <a:ext cx="9485670" cy="1560716"/>
          </a:xfrm>
        </p:spPr>
        <p:txBody>
          <a:bodyPr/>
          <a:lstStyle/>
          <a:p>
            <a:pPr algn="r"/>
            <a:r>
              <a:rPr lang="en-IN" dirty="0"/>
              <a:t>7</a:t>
            </a:r>
            <a:r>
              <a:rPr lang="en-IN" dirty="0" smtClean="0"/>
              <a:t>. </a:t>
            </a:r>
            <a:r>
              <a:rPr lang="en-IN" dirty="0"/>
              <a:t>Find maximum salary from each department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40ADE8-21F2-4910-AB9E-15EBE79E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845FD7C-14E2-4327-B172-F24FB42C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01" y="2438400"/>
            <a:ext cx="9485669" cy="233254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72158" y="5388568"/>
            <a:ext cx="9268288" cy="7366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Tip : Use max() function, group by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818946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1212</TotalTime>
  <Words>193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Corbel</vt:lpstr>
      <vt:lpstr>Wingdings</vt:lpstr>
      <vt:lpstr>Feathered</vt:lpstr>
      <vt:lpstr>10 SQL Tricky Queries  Interview Questions</vt:lpstr>
      <vt:lpstr>Two SQL tables – taken for study</vt:lpstr>
      <vt:lpstr>1. Find duplicate records in a table</vt:lpstr>
      <vt:lpstr>2. Delete all the duplicate records in a table</vt:lpstr>
      <vt:lpstr>3. Find the manager name for the employee where empid and managerid are in the same table</vt:lpstr>
      <vt:lpstr>4. Find the second highest salary</vt:lpstr>
      <vt:lpstr>5. Find the employee with the second highest salary</vt:lpstr>
      <vt:lpstr>6. Find 3rd and Nth highest salary</vt:lpstr>
      <vt:lpstr>7. Find maximum salary from each department</vt:lpstr>
      <vt:lpstr>8. Alternative for TOP clause in SQL</vt:lpstr>
      <vt:lpstr>9. Show single or same row from a table twice in the results</vt:lpstr>
      <vt:lpstr>10. Find departments that have less than 3 employees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SQL Tricky Queries  Interview Questions</dc:title>
  <dc:creator>James Fredric</dc:creator>
  <cp:lastModifiedBy>James Fredric</cp:lastModifiedBy>
  <cp:revision>16</cp:revision>
  <cp:lastPrinted>2020-07-16T18:18:44Z</cp:lastPrinted>
  <dcterms:created xsi:type="dcterms:W3CDTF">2020-07-09T20:55:19Z</dcterms:created>
  <dcterms:modified xsi:type="dcterms:W3CDTF">2020-07-16T19:43:50Z</dcterms:modified>
</cp:coreProperties>
</file>