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B5D-537C-402F-BF21-1E24F101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42EB-15FB-467B-B642-35D2D7F6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295-13B7-4DA7-9763-31ACBF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3A7-954A-480F-9498-1C223FE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6611-606C-47AF-8D05-C1CD10A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2-FDD0-45EA-B65E-A0D43C74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75B-447F-4D51-ACDC-F646695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2B7F-BF15-4449-9246-8CA502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1AA6-1C3D-41C9-A498-357F2FF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6B9-1D46-48F8-9B7D-65D5C76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54F0-7A8B-4B78-80D2-A492253A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D499-5B54-452C-B3F7-310E04C2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2476-3FC7-45E3-8903-C19BBCB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5488-6ADE-4C99-9FCE-3C2F8F5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4F8-5CA2-4B17-B2EA-224637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4C6-75F8-4DAD-A79A-EB7EF4E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0CA-7269-4EBC-A1BB-B9F8E336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CDCB-91F9-4F83-B722-6E7E2367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A17-F53E-4877-991F-725C4C1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7783-7858-4748-912D-F5005DC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446-5D1D-463B-BA16-704CEC21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EE5B-0B23-4E1C-9250-832F1C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0ACE-8F33-42F6-923A-878AD13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3C6-BBEC-4642-823C-F526C49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893-975A-4CF3-8311-853E421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F29C-43A2-427B-A985-C280446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CDD-1E30-49B9-8390-C291A70B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948E1-E6E4-4DB6-9237-E9DFF0E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3B6A-8C06-4B19-B0D5-EDEDBE0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A10C-7F92-4E52-ABC2-FB36FA24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C82A-47B6-4C28-878E-F1F6D9D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D34-31B2-43DE-8124-D68B3E6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C6D5-98B8-4BD9-9CEB-20D47DBC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99B8-707C-4A19-B6AD-738AE37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0946-6C99-46A3-88AE-FB9B8942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B2A7-D959-420B-B887-E379B728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2C7D-0BCE-4BB7-A517-5272F13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246F-6B55-4BA1-9B17-51FFA15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95160-9E9D-4CCC-A3FA-F4DF04D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6DDF-AC41-4BCB-BACA-C11A42D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0214-D4F0-471D-92DE-EA447CA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5066-29B1-41CA-97E3-84D9482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2CB9-5152-4F86-88DB-71D94A8F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FB03A-8E1C-478A-8315-AB628F5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359-9D8E-4024-BF33-6F6534A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5209-0554-4C75-A30D-8B244B4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4AF-76DB-4986-9E8F-49FE4B3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EBA0-434E-49BB-9C73-0EED820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9CD-56C0-4C41-B522-1474E57F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8C5E-C918-4C43-957C-47CE8E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40AD-43B7-4A83-9D17-7E4A24C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997E-D4A5-4C43-8A29-4ADF162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355-9AB0-4E51-A785-9737640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D25F-599B-4B09-ACC7-B9A03C73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4A0E-4E88-47B0-A252-95B25F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79A9-FAA8-469B-BC87-E91A456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7C3-ED28-4B4A-AABA-6EACC17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EAB-E23C-4C96-BDD4-D2EC45F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78FE8-7954-4CFF-9358-B0FDC84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7708-5A07-4D80-8A5C-A0F5D7EA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727-E03B-4838-B745-86A914D5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D91-EB8A-463F-8F8B-D25AE6D5CF7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3C6-5D4D-4C27-A43D-B305CD14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112-8C6F-4035-8F13-3BD75BB8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hy-AM" dirty="0">
                <a:solidFill>
                  <a:srgbClr val="FF0000"/>
                </a:solidFill>
              </a:rPr>
              <a:t>ծրագրավորման դասընթաց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A0B8-EFCD-4725-912E-B5520DC7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>
                <a:solidFill>
                  <a:schemeClr val="accent4"/>
                </a:solidFill>
              </a:rPr>
              <a:t>Դաս </a:t>
            </a:r>
            <a:r>
              <a:rPr lang="en-US" dirty="0">
                <a:solidFill>
                  <a:schemeClr val="accent4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532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Դասի գլխավոր նպատակները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sz="2000" dirty="0">
                <a:solidFill>
                  <a:schemeClr val="accent5"/>
                </a:solidFill>
              </a:rPr>
              <a:t>Ֆունկցիաներ</a:t>
            </a:r>
          </a:p>
          <a:p>
            <a:r>
              <a:rPr lang="hy-AM" sz="2000" dirty="0">
                <a:solidFill>
                  <a:schemeClr val="accent5"/>
                </a:solidFill>
              </a:rPr>
              <a:t>Զանգվածներ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>
                <a:solidFill>
                  <a:schemeClr val="accent5"/>
                </a:solidFill>
              </a:rPr>
              <a:t>OOP</a:t>
            </a:r>
            <a:endParaRPr lang="hy-AM" sz="2000" dirty="0">
              <a:solidFill>
                <a:schemeClr val="accent5"/>
              </a:solidFill>
            </a:endParaRPr>
          </a:p>
          <a:p>
            <a:r>
              <a:rPr lang="en-US" sz="2000" dirty="0">
                <a:solidFill>
                  <a:schemeClr val="accent5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0266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C2B-90FB-4B00-BF17-FF0F2F1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366"/>
          </a:xfrm>
        </p:spPr>
        <p:txBody>
          <a:bodyPr>
            <a:normAutofit fontScale="90000"/>
          </a:bodyPr>
          <a:lstStyle/>
          <a:p>
            <a:br>
              <a:rPr lang="hy-AM" sz="3600" dirty="0">
                <a:solidFill>
                  <a:srgbClr val="FF0000"/>
                </a:solidFill>
              </a:rPr>
            </a:br>
            <a:r>
              <a:rPr lang="hy-AM" sz="3600" dirty="0">
                <a:solidFill>
                  <a:srgbClr val="FF0000"/>
                </a:solidFill>
              </a:rPr>
              <a:t>Ֆունկցիաներ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887D-FA17-4ABC-B2CF-64B48139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1" y="1617785"/>
            <a:ext cx="11228753" cy="507999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hy-AM" sz="2800" dirty="0">
                <a:solidFill>
                  <a:schemeClr val="accent5"/>
                </a:solidFill>
              </a:rPr>
              <a:t>Ֆունկցիայի հայտարարում</a:t>
            </a:r>
          </a:p>
          <a:p>
            <a:pPr lvl="1" algn="just">
              <a:lnSpc>
                <a:spcPct val="150000"/>
              </a:lnSpc>
            </a:pPr>
            <a:r>
              <a:rPr lang="hy-AM" sz="2800" dirty="0">
                <a:solidFill>
                  <a:schemeClr val="accent5"/>
                </a:solidFill>
              </a:rPr>
              <a:t>Ֆունկցիայի կանչ</a:t>
            </a:r>
          </a:p>
          <a:p>
            <a:pPr lvl="1" algn="just">
              <a:lnSpc>
                <a:spcPct val="150000"/>
              </a:lnSpc>
            </a:pPr>
            <a:r>
              <a:rPr lang="hy-AM" sz="2800" dirty="0">
                <a:solidFill>
                  <a:schemeClr val="accent5"/>
                </a:solidFill>
              </a:rPr>
              <a:t>Արժեք վերադարձնող և արժեք չվերադարձնող ֆունկցիաներ</a:t>
            </a:r>
            <a:endParaRPr lang="hy-AM" sz="28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742-6D7D-403E-9B11-EBEFA8C5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Զանգվածներ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1F1-2336-4DD1-862D-E0530726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320567"/>
          </a:xfrm>
        </p:spPr>
        <p:txBody>
          <a:bodyPr>
            <a:normAutofit/>
          </a:bodyPr>
          <a:lstStyle/>
          <a:p>
            <a:r>
              <a:rPr lang="hy-AM" dirty="0">
                <a:solidFill>
                  <a:schemeClr val="accent5"/>
                </a:solidFill>
              </a:rPr>
              <a:t>Թվային ինդեքս ունեցող զանգվածներ</a:t>
            </a:r>
          </a:p>
          <a:p>
            <a:r>
              <a:rPr lang="en-US" dirty="0">
                <a:solidFill>
                  <a:schemeClr val="accent5"/>
                </a:solidFill>
              </a:rPr>
              <a:t>foreach</a:t>
            </a:r>
          </a:p>
          <a:p>
            <a:r>
              <a:rPr lang="hy-AM" dirty="0">
                <a:solidFill>
                  <a:schemeClr val="accent5"/>
                </a:solidFill>
              </a:rPr>
              <a:t>Ասոցիատիվ զանգվածներ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it-I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704-E32F-429D-9EF0-6CC1EB2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OOP Object Oriented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49704-C785-4692-B672-48DD2311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r>
              <a:rPr lang="hy-AM" sz="1800" dirty="0">
                <a:solidFill>
                  <a:schemeClr val="accent5"/>
                </a:solidFill>
              </a:rPr>
              <a:t>Օբյեկտ Կողմնորոշված Մոտեցում</a:t>
            </a:r>
          </a:p>
          <a:p>
            <a:r>
              <a:rPr lang="hy-AM" sz="1800" dirty="0">
                <a:solidFill>
                  <a:schemeClr val="accent5"/>
                </a:solidFill>
              </a:rPr>
              <a:t>Կլասս</a:t>
            </a:r>
          </a:p>
          <a:p>
            <a:r>
              <a:rPr lang="hy-AM" sz="1800" dirty="0">
                <a:solidFill>
                  <a:schemeClr val="accent5"/>
                </a:solidFill>
              </a:rPr>
              <a:t>Անդամ փոփոխական</a:t>
            </a:r>
          </a:p>
          <a:p>
            <a:r>
              <a:rPr lang="hy-AM" sz="1800" dirty="0">
                <a:solidFill>
                  <a:schemeClr val="accent5"/>
                </a:solidFill>
              </a:rPr>
              <a:t>Անդամ ֆունկցիա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$this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Static </a:t>
            </a:r>
            <a:r>
              <a:rPr lang="hy-AM" sz="1800" dirty="0">
                <a:solidFill>
                  <a:schemeClr val="accent5"/>
                </a:solidFill>
              </a:rPr>
              <a:t>մեթոդներ</a:t>
            </a:r>
          </a:p>
          <a:p>
            <a:r>
              <a:rPr lang="hy-AM" sz="1800" dirty="0">
                <a:solidFill>
                  <a:schemeClr val="accent5"/>
                </a:solidFill>
              </a:rPr>
              <a:t>Ինկապսուլյացիա</a:t>
            </a:r>
          </a:p>
          <a:p>
            <a:r>
              <a:rPr lang="hy-AM" sz="1800" dirty="0">
                <a:solidFill>
                  <a:schemeClr val="accent5"/>
                </a:solidFill>
              </a:rPr>
              <a:t>Ժառանգություն</a:t>
            </a:r>
          </a:p>
          <a:p>
            <a:r>
              <a:rPr lang="hy-AM" sz="1800" dirty="0">
                <a:solidFill>
                  <a:schemeClr val="accent5"/>
                </a:solidFill>
              </a:rPr>
              <a:t>Պոլիմորֆիզմ</a:t>
            </a:r>
          </a:p>
          <a:p>
            <a:pPr marL="0" indent="0">
              <a:buNone/>
            </a:pPr>
            <a:endParaRPr lang="hy-AM" sz="1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hy-AM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hy-AM" sz="2100" dirty="0"/>
          </a:p>
          <a:p>
            <a:pPr marL="0" indent="0">
              <a:buNone/>
            </a:pPr>
            <a:endParaRPr lang="hy-AM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y-AM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32C2-DB9E-48BE-955A-4DF017CB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DDCF-814A-4F90-BB2F-00BCD41A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8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ծրագրավորման դասընթաց</vt:lpstr>
      <vt:lpstr>Դասի գլխավոր նպատակները</vt:lpstr>
      <vt:lpstr> Ֆունկցիաներ </vt:lpstr>
      <vt:lpstr>Զանգվածներ</vt:lpstr>
      <vt:lpstr>OOP Object Oriented Programming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ծրագրավորման դասընթաց</dc:title>
  <dc:creator>Gevorg Darbinyan</dc:creator>
  <cp:lastModifiedBy>Gevorg Darbinyan</cp:lastModifiedBy>
  <cp:revision>142</cp:revision>
  <dcterms:created xsi:type="dcterms:W3CDTF">2020-05-19T20:58:21Z</dcterms:created>
  <dcterms:modified xsi:type="dcterms:W3CDTF">2020-05-31T20:30:55Z</dcterms:modified>
</cp:coreProperties>
</file>