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pps.com/download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chefriends.org/downloa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1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517B-3E00-41C1-92ED-72ADA64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Ինչպես կառավարել </a:t>
            </a:r>
            <a:r>
              <a:rPr lang="en-US" sz="3600" dirty="0">
                <a:solidFill>
                  <a:srgbClr val="FF0000"/>
                </a:solidFill>
              </a:rPr>
              <a:t>file-</a:t>
            </a:r>
            <a:r>
              <a:rPr lang="hy-AM" sz="3600" dirty="0">
                <a:solidFill>
                  <a:srgbClr val="FF0000"/>
                </a:solidFill>
              </a:rPr>
              <a:t>երի վրա կատարվող փոփոխությունները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B363-298C-41BA-ABDB-F718FDD02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sz="1600" dirty="0"/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 user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endParaRPr lang="en-US" sz="1400" dirty="0"/>
          </a:p>
          <a:p>
            <a:r>
              <a:rPr lang="en-US" sz="1400" dirty="0"/>
              <a:t>File change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bash Training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</a:t>
            </a:r>
            <a:r>
              <a:rPr lang="en-US" sz="1400" dirty="0" err="1"/>
              <a:t>init</a:t>
            </a:r>
            <a:r>
              <a:rPr lang="en-US" sz="1400" dirty="0"/>
              <a:t> – Initialize – </a:t>
            </a:r>
            <a:r>
              <a:rPr lang="hy-AM" sz="1400" dirty="0"/>
              <a:t>սկզբնարժեքավորել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add </a:t>
            </a:r>
            <a:r>
              <a:rPr lang="en-US" sz="1400" dirty="0" err="1"/>
              <a:t>index.php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commit –m “My commit”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push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 user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bash Training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pull – </a:t>
            </a:r>
            <a:r>
              <a:rPr lang="hy-AM" sz="1400" dirty="0"/>
              <a:t>քաշել փոփոխությունները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add </a:t>
            </a:r>
            <a:r>
              <a:rPr lang="en-US" sz="1400" dirty="0" err="1"/>
              <a:t>index.php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commit –m “Added footer”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git</a:t>
            </a:r>
            <a:r>
              <a:rPr lang="en-US" sz="1400" dirty="0"/>
              <a:t> 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4525C-5384-4109-A513-2B0246533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300" dirty="0"/>
              <a:t>echo "# </a:t>
            </a:r>
            <a:r>
              <a:rPr lang="en-US" sz="1300" dirty="0" err="1"/>
              <a:t>my_test</a:t>
            </a:r>
            <a:r>
              <a:rPr lang="en-US" sz="1300" dirty="0"/>
              <a:t>" &gt;&gt; README.md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</a:t>
            </a:r>
            <a:r>
              <a:rPr lang="en-US" sz="1300" dirty="0"/>
              <a:t> </a:t>
            </a:r>
            <a:r>
              <a:rPr lang="en-US" sz="1300" dirty="0" err="1"/>
              <a:t>init</a:t>
            </a:r>
            <a:endParaRPr lang="en-US" sz="1300" dirty="0"/>
          </a:p>
          <a:p>
            <a:r>
              <a:rPr lang="en-US" sz="1300" dirty="0">
                <a:solidFill>
                  <a:srgbClr val="FF0000"/>
                </a:solidFill>
              </a:rPr>
              <a:t>git</a:t>
            </a:r>
            <a:r>
              <a:rPr lang="en-US" sz="1300" dirty="0"/>
              <a:t> add README.md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</a:t>
            </a:r>
            <a:r>
              <a:rPr lang="en-US" sz="1300" dirty="0"/>
              <a:t> commit -m "first commit"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 </a:t>
            </a:r>
            <a:r>
              <a:rPr lang="en-US" sz="1300" dirty="0"/>
              <a:t>remote add origin https://github.com/gevorgdarbinyan/my_test.git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 </a:t>
            </a:r>
            <a:r>
              <a:rPr lang="en-US" sz="1300" dirty="0"/>
              <a:t>push -u origin master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     </a:t>
            </a:r>
          </a:p>
          <a:p>
            <a:r>
              <a:rPr lang="en-US" sz="1300" dirty="0"/>
              <a:t>…or push an existing repository from the command line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</a:t>
            </a:r>
            <a:r>
              <a:rPr lang="en-US" sz="1300" dirty="0"/>
              <a:t> remote add origin https://github.com/gevorgdarbinyan/my_test.git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git</a:t>
            </a:r>
            <a:r>
              <a:rPr lang="en-US" sz="1300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66443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0FA1-26EC-4F8D-A0AA-295225A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1DA4-6840-4559-9C89-1B1CB12C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12704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8CD-AF11-4E81-BC47-7AC6E17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A00C-A2C9-4632-BB36-C8D5C9B6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DOM (Document Object Model) Tree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    &lt;head&gt;&lt;/head&gt;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    &lt;body&gt;&lt;/body&gt;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sz="2000" dirty="0"/>
              <a:t>Ինչպես սովորել </a:t>
            </a:r>
            <a:r>
              <a:rPr lang="en-US" sz="2000" dirty="0">
                <a:solidFill>
                  <a:schemeClr val="accent6"/>
                </a:solidFill>
              </a:rPr>
              <a:t>code</a:t>
            </a:r>
            <a:r>
              <a:rPr lang="en-US" sz="2000" dirty="0"/>
              <a:t> </a:t>
            </a:r>
            <a:r>
              <a:rPr lang="hy-AM" sz="2000" dirty="0"/>
              <a:t>գրել</a:t>
            </a:r>
          </a:p>
          <a:p>
            <a:r>
              <a:rPr lang="hy-AM" sz="2000" dirty="0"/>
              <a:t>Ինչ է </a:t>
            </a:r>
            <a:r>
              <a:rPr lang="en-US" sz="2000" dirty="0"/>
              <a:t>Web development-</a:t>
            </a:r>
            <a:r>
              <a:rPr lang="hy-AM" sz="2000" dirty="0"/>
              <a:t>ը</a:t>
            </a:r>
            <a:r>
              <a:rPr lang="en-US" sz="2000" dirty="0"/>
              <a:t> </a:t>
            </a:r>
            <a:r>
              <a:rPr lang="hy-AM" sz="2000" dirty="0"/>
              <a:t>և նրա նպատակները</a:t>
            </a:r>
          </a:p>
          <a:p>
            <a:r>
              <a:rPr lang="hy-AM" sz="2000" dirty="0"/>
              <a:t>Ինչ է Ցանցը</a:t>
            </a:r>
            <a:r>
              <a:rPr lang="en-US" sz="2000" dirty="0"/>
              <a:t>(Network), Client/Server</a:t>
            </a:r>
          </a:p>
          <a:p>
            <a:r>
              <a:rPr lang="en-US" sz="2000" dirty="0"/>
              <a:t>Browser/Interpreter/Compiler</a:t>
            </a:r>
            <a:endParaRPr lang="hy-AM" sz="2000" dirty="0"/>
          </a:p>
          <a:p>
            <a:r>
              <a:rPr lang="hy-AM" sz="2000" dirty="0"/>
              <a:t>Թիմերի համագործակցությունը </a:t>
            </a:r>
            <a:r>
              <a:rPr lang="en-US" sz="2000" dirty="0"/>
              <a:t>(Teams collaboration)</a:t>
            </a:r>
          </a:p>
          <a:p>
            <a:r>
              <a:rPr lang="en-US" sz="2000" dirty="0"/>
              <a:t>Code Editor </a:t>
            </a:r>
            <a:r>
              <a:rPr lang="hy-AM" sz="2000" dirty="0"/>
              <a:t>և հարակից գործիքներ</a:t>
            </a:r>
            <a:endParaRPr lang="en-US" sz="2000" dirty="0"/>
          </a:p>
          <a:p>
            <a:r>
              <a:rPr lang="hy-AM" sz="2000" dirty="0"/>
              <a:t>Օպերացիոն համակարգեր</a:t>
            </a:r>
            <a:endParaRPr lang="en-US" sz="2000" dirty="0"/>
          </a:p>
          <a:p>
            <a:r>
              <a:rPr lang="hy-AM" sz="2000" dirty="0"/>
              <a:t>Ինչպես կառավարել </a:t>
            </a:r>
            <a:r>
              <a:rPr lang="en-US" sz="2000" dirty="0"/>
              <a:t>file-</a:t>
            </a:r>
            <a:r>
              <a:rPr lang="hy-AM" sz="2000" dirty="0"/>
              <a:t>երի վրա կատարվող փոփոխությունները։</a:t>
            </a:r>
            <a:endParaRPr lang="en-US" sz="2000" dirty="0"/>
          </a:p>
          <a:p>
            <a:r>
              <a:rPr lang="en-US" sz="2000" dirty="0"/>
              <a:t>Little coding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Ինչպես սովորել </a:t>
            </a:r>
            <a:r>
              <a:rPr lang="en-US" dirty="0">
                <a:solidFill>
                  <a:schemeClr val="accent6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y-AM" dirty="0">
                <a:solidFill>
                  <a:srgbClr val="FF0000"/>
                </a:solidFill>
              </a:rPr>
              <a:t>գրել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sz="2400" dirty="0"/>
              <a:t>Տրամադրվել</a:t>
            </a:r>
          </a:p>
          <a:p>
            <a:r>
              <a:rPr lang="hy-AM" sz="2400" dirty="0"/>
              <a:t>Հասկանալ տրված նյութը</a:t>
            </a:r>
          </a:p>
          <a:p>
            <a:r>
              <a:rPr lang="hy-AM" sz="2400" dirty="0">
                <a:solidFill>
                  <a:schemeClr val="accent6"/>
                </a:solidFill>
              </a:rPr>
              <a:t>Փորձել, փորձել ու էլի փորձել</a:t>
            </a:r>
          </a:p>
          <a:p>
            <a:r>
              <a:rPr lang="hy-AM" sz="2400" dirty="0"/>
              <a:t>Ամեն օր </a:t>
            </a:r>
            <a:r>
              <a:rPr lang="en-US" sz="2400" dirty="0"/>
              <a:t>code </a:t>
            </a:r>
            <a:r>
              <a:rPr lang="hy-AM" sz="2400" dirty="0"/>
              <a:t>գրել</a:t>
            </a:r>
          </a:p>
          <a:p>
            <a:r>
              <a:rPr lang="hy-AM" sz="2400" dirty="0"/>
              <a:t> </a:t>
            </a:r>
            <a:r>
              <a:rPr lang="en-US" sz="2400" dirty="0"/>
              <a:t>code </a:t>
            </a:r>
            <a:r>
              <a:rPr lang="hy-AM" sz="2400" dirty="0"/>
              <a:t>գրելուց մտքի մեջ ունենալ չլինել չկա, չի կարա չլինի</a:t>
            </a:r>
          </a:p>
          <a:p>
            <a:pPr marL="0" indent="0">
              <a:buNone/>
            </a:pPr>
            <a:r>
              <a:rPr lang="hy-AM" sz="2400" dirty="0"/>
              <a:t>   Անցնել գրած </a:t>
            </a:r>
            <a:r>
              <a:rPr lang="en-US" sz="2400" dirty="0"/>
              <a:t>code</a:t>
            </a:r>
            <a:r>
              <a:rPr lang="hy-AM" sz="2400" dirty="0"/>
              <a:t>-ի վրայով, ստուգել գրված է այնպես</a:t>
            </a:r>
          </a:p>
          <a:p>
            <a:pPr marL="0" indent="0">
              <a:buNone/>
            </a:pPr>
            <a:r>
              <a:rPr lang="hy-AM" sz="2400" dirty="0"/>
              <a:t>   ինչպես մտածել ես։ </a:t>
            </a:r>
          </a:p>
          <a:p>
            <a:pPr marL="0" indent="0">
              <a:buNone/>
            </a:pPr>
            <a:r>
              <a:rPr lang="hy-AM" sz="2400" dirty="0"/>
              <a:t>   Եթե այո սկսել մեկ-մեկ տպել ստացված  արժեքները։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 է </a:t>
            </a:r>
            <a:r>
              <a:rPr lang="en-US" sz="3600" dirty="0">
                <a:solidFill>
                  <a:srgbClr val="FF0000"/>
                </a:solidFill>
              </a:rPr>
              <a:t>Web development-</a:t>
            </a:r>
            <a:r>
              <a:rPr lang="hy-AM" sz="3600" dirty="0">
                <a:solidFill>
                  <a:srgbClr val="FF0000"/>
                </a:solidFill>
              </a:rPr>
              <a:t>ը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hy-AM" sz="3600" dirty="0">
                <a:solidFill>
                  <a:srgbClr val="FF0000"/>
                </a:solidFill>
              </a:rPr>
              <a:t>և նրա նպատակները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development-</a:t>
            </a:r>
            <a:r>
              <a:rPr lang="hy-AM" dirty="0"/>
              <a:t>ը այն գործն է, որը իր մեջ ներառում է </a:t>
            </a:r>
            <a:r>
              <a:rPr lang="en-US" dirty="0"/>
              <a:t>web </a:t>
            </a:r>
            <a:r>
              <a:rPr lang="hy-AM" dirty="0"/>
              <a:t>կայքերի մշակումը Ինտերնետում կամ ինչ</a:t>
            </a:r>
            <a:r>
              <a:rPr lang="en-US" dirty="0"/>
              <a:t>-</a:t>
            </a:r>
            <a:r>
              <a:rPr lang="hy-AM" dirty="0"/>
              <a:t>որ</a:t>
            </a:r>
            <a:r>
              <a:rPr lang="en-US" dirty="0"/>
              <a:t> </a:t>
            </a:r>
            <a:r>
              <a:rPr lang="hy-AM" dirty="0"/>
              <a:t>փակ ցանցում։</a:t>
            </a:r>
          </a:p>
          <a:p>
            <a:r>
              <a:rPr lang="en-US" dirty="0"/>
              <a:t>Web </a:t>
            </a:r>
            <a:r>
              <a:rPr lang="hy-AM" dirty="0"/>
              <a:t>կայքերը կարող են լինել </a:t>
            </a:r>
            <a:r>
              <a:rPr lang="en-US" dirty="0"/>
              <a:t>static </a:t>
            </a:r>
            <a:r>
              <a:rPr lang="hy-AM" dirty="0"/>
              <a:t>և </a:t>
            </a:r>
            <a:r>
              <a:rPr lang="en-US" dirty="0"/>
              <a:t>dynamic</a:t>
            </a:r>
            <a:endParaRPr lang="hy-AM" dirty="0"/>
          </a:p>
          <a:p>
            <a:r>
              <a:rPr lang="hy-AM" dirty="0"/>
              <a:t>Ինչպես մարդիկ թերթերի փոխարեն սկսեցին կայքերից ինֆորմացիա ստանալ</a:t>
            </a:r>
            <a:endParaRPr lang="en-US" dirty="0"/>
          </a:p>
          <a:p>
            <a:r>
              <a:rPr lang="en-US" dirty="0"/>
              <a:t>Web Stack – HTML/CSS/JavaScript/PHP/MySQL</a:t>
            </a:r>
          </a:p>
        </p:txBody>
      </p:sp>
    </p:spTree>
    <p:extLst>
      <p:ext uri="{BB962C8B-B14F-4D97-AF65-F5344CB8AC3E}">
        <p14:creationId xmlns:p14="http://schemas.microsoft.com/office/powerpoint/2010/main" val="337640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 է Ցանցը</a:t>
            </a:r>
            <a:r>
              <a:rPr lang="en-US" sz="3600" dirty="0">
                <a:solidFill>
                  <a:srgbClr val="FF0000"/>
                </a:solidFill>
              </a:rPr>
              <a:t>(Network), </a:t>
            </a:r>
            <a:r>
              <a:rPr lang="en-US" sz="3600" dirty="0">
                <a:solidFill>
                  <a:schemeClr val="accent6"/>
                </a:solidFill>
              </a:rPr>
              <a:t>Client/Server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623C1-137D-444F-B32F-062E97457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7" y="1825624"/>
            <a:ext cx="5181600" cy="419222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49E4C-83C6-4E84-A3B6-4278727C3B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y-AM" sz="1800" dirty="0"/>
              <a:t>Երկու և ավելի համակարգիչների միացումը անվանում եմ </a:t>
            </a:r>
            <a:r>
              <a:rPr lang="hy-AM" sz="1800" dirty="0">
                <a:solidFill>
                  <a:srgbClr val="FF0000"/>
                </a:solidFill>
              </a:rPr>
              <a:t>Ցանց</a:t>
            </a:r>
            <a:r>
              <a:rPr lang="en-US" sz="1800" dirty="0"/>
              <a:t>: </a:t>
            </a:r>
          </a:p>
          <a:p>
            <a:r>
              <a:rPr lang="hy-AM" sz="1800" dirty="0"/>
              <a:t>Այն համակարգիչը,բաշխում է տվյալներ դուստր համակարգիչների միջև կոչվում է </a:t>
            </a:r>
            <a:r>
              <a:rPr lang="en-US" sz="1800" dirty="0">
                <a:solidFill>
                  <a:srgbClr val="FF0000"/>
                </a:solidFill>
              </a:rPr>
              <a:t>Server</a:t>
            </a:r>
            <a:r>
              <a:rPr lang="hy-AM" sz="1800" dirty="0"/>
              <a:t> համակարգիչ։ Դուստր համակարգիչները կոչվում են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Client-</a:t>
            </a:r>
            <a:r>
              <a:rPr lang="hy-AM" sz="1800" dirty="0"/>
              <a:t>ներ։ </a:t>
            </a:r>
            <a:r>
              <a:rPr lang="en-US" sz="1800" dirty="0"/>
              <a:t>Client</a:t>
            </a:r>
            <a:r>
              <a:rPr lang="hy-AM" sz="1800" dirty="0"/>
              <a:t>-ները կարող են ուղարկել հարցում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request</a:t>
            </a:r>
            <a:r>
              <a:rPr lang="en-US" sz="1800" dirty="0"/>
              <a:t>)</a:t>
            </a:r>
            <a:r>
              <a:rPr lang="hy-AM" sz="1800" dirty="0"/>
              <a:t> </a:t>
            </a:r>
            <a:r>
              <a:rPr lang="en-US" sz="1800" dirty="0"/>
              <a:t>Server-</a:t>
            </a:r>
            <a:r>
              <a:rPr lang="hy-AM" sz="1800" dirty="0"/>
              <a:t>ին</a:t>
            </a:r>
            <a:r>
              <a:rPr lang="en-US" sz="1800" dirty="0"/>
              <a:t> </a:t>
            </a:r>
            <a:r>
              <a:rPr lang="hy-AM" sz="1800" dirty="0"/>
              <a:t>և հետ ստանալ պատասխան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response</a:t>
            </a:r>
            <a:r>
              <a:rPr lang="en-US" sz="1800" dirty="0"/>
              <a:t>)</a:t>
            </a:r>
          </a:p>
          <a:p>
            <a:r>
              <a:rPr lang="en-US" sz="1800" dirty="0"/>
              <a:t>192.168.0.1  - V4</a:t>
            </a:r>
          </a:p>
          <a:p>
            <a:r>
              <a:rPr lang="en-US" sz="1800" dirty="0"/>
              <a:t>224.128.25.1.1.0  - V6</a:t>
            </a:r>
          </a:p>
          <a:p>
            <a:r>
              <a:rPr lang="en-US" sz="1800" dirty="0"/>
              <a:t>Apache Port 80/443</a:t>
            </a:r>
          </a:p>
        </p:txBody>
      </p:sp>
    </p:spTree>
    <p:extLst>
      <p:ext uri="{BB962C8B-B14F-4D97-AF65-F5344CB8AC3E}">
        <p14:creationId xmlns:p14="http://schemas.microsoft.com/office/powerpoint/2010/main" val="6521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Browser/Interpreter/Compiler</a:t>
            </a:r>
            <a:endParaRPr lang="hy-AM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</a:t>
            </a:r>
            <a:r>
              <a:rPr lang="hy-AM" dirty="0"/>
              <a:t>-ը արտացոլում է </a:t>
            </a:r>
            <a:r>
              <a:rPr lang="en-US" dirty="0"/>
              <a:t>client </a:t>
            </a:r>
            <a:r>
              <a:rPr lang="hy-AM" dirty="0"/>
              <a:t>մասում ստացված արդյունքը</a:t>
            </a:r>
          </a:p>
          <a:p>
            <a:r>
              <a:rPr lang="en-US" dirty="0"/>
              <a:t>Interpreter/Compiler</a:t>
            </a:r>
            <a:r>
              <a:rPr lang="hy-AM" dirty="0"/>
              <a:t>-ը գործիք է, որը </a:t>
            </a:r>
            <a:r>
              <a:rPr lang="en-US" dirty="0"/>
              <a:t>code-</a:t>
            </a:r>
            <a:r>
              <a:rPr lang="hy-AM" dirty="0"/>
              <a:t>ը դարձնում է </a:t>
            </a:r>
            <a:r>
              <a:rPr lang="en-US" dirty="0"/>
              <a:t>program(</a:t>
            </a:r>
            <a:r>
              <a:rPr lang="hy-AM" dirty="0"/>
              <a:t>ծրագիր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7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Թիմերի համագործակցությունը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y-AM" sz="2400" dirty="0"/>
              <a:t>Ընթացիկ կատարվող գործը անվանում են </a:t>
            </a:r>
            <a:r>
              <a:rPr lang="en-US" sz="2400" dirty="0">
                <a:solidFill>
                  <a:schemeClr val="accent6"/>
                </a:solidFill>
              </a:rPr>
              <a:t>project</a:t>
            </a:r>
            <a:r>
              <a:rPr lang="en-US" sz="2400" dirty="0"/>
              <a:t>. Project-</a:t>
            </a:r>
            <a:r>
              <a:rPr lang="hy-AM" sz="2400" dirty="0"/>
              <a:t>ի կատարումը սովորաբար բաժանվում է մի քանի մասի</a:t>
            </a:r>
          </a:p>
          <a:p>
            <a:r>
              <a:rPr lang="en-US" sz="2400" dirty="0"/>
              <a:t>Project Management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User management, form for user input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Each user should have own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Assign job to each user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Documentation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Frontend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Photoshop/HTML/CSS/JavaScript</a:t>
            </a:r>
          </a:p>
          <a:p>
            <a:pPr marL="457200" lvl="1" indent="0">
              <a:buNone/>
            </a:pPr>
            <a:r>
              <a:rPr lang="en-US" sz="2000" dirty="0"/>
              <a:t>Landing page/</a:t>
            </a:r>
            <a:r>
              <a:rPr lang="az-Cyrl-AZ" sz="2000" dirty="0"/>
              <a:t>верстка</a:t>
            </a:r>
            <a:endParaRPr lang="en-US" sz="2000" dirty="0"/>
          </a:p>
          <a:p>
            <a:r>
              <a:rPr lang="en-US" sz="2400" dirty="0"/>
              <a:t>Backend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PHP/MySQL</a:t>
            </a:r>
          </a:p>
          <a:p>
            <a:r>
              <a:rPr lang="en-US" sz="2400" dirty="0"/>
              <a:t>QA(Quality Assurance) Testing  Manual(</a:t>
            </a:r>
            <a:r>
              <a:rPr lang="hy-AM" sz="2400" dirty="0"/>
              <a:t>Ձեռքով</a:t>
            </a:r>
            <a:r>
              <a:rPr lang="en-US" sz="2400" dirty="0"/>
              <a:t>)</a:t>
            </a:r>
            <a:r>
              <a:rPr lang="hy-AM" sz="2400" dirty="0"/>
              <a:t>, </a:t>
            </a:r>
            <a:r>
              <a:rPr lang="en-US" sz="2400" dirty="0"/>
              <a:t>Automation QA - Selenium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795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 Editor </a:t>
            </a:r>
            <a:r>
              <a:rPr lang="hy-AM" sz="3600" dirty="0">
                <a:solidFill>
                  <a:srgbClr val="FF0000"/>
                </a:solidFill>
              </a:rPr>
              <a:t>և հարակից գործիքներ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Editor</a:t>
            </a:r>
          </a:p>
          <a:p>
            <a:pPr marL="0" indent="0">
              <a:buNone/>
            </a:pPr>
            <a:r>
              <a:rPr lang="en-US" sz="2400" dirty="0" err="1"/>
              <a:t>VSCode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https://code.visualstudio.com/download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IDE – PHP Storm, </a:t>
            </a:r>
            <a:r>
              <a:rPr lang="en-US" sz="2400" dirty="0" err="1"/>
              <a:t>Netbeans</a:t>
            </a:r>
            <a:r>
              <a:rPr lang="en-US" sz="2400" dirty="0"/>
              <a:t>, Zend Studio</a:t>
            </a:r>
          </a:p>
          <a:p>
            <a:pPr marL="0" indent="0">
              <a:buNone/>
            </a:pPr>
            <a:r>
              <a:rPr lang="en-US" sz="2400" dirty="0" err="1"/>
              <a:t>ampps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https://ampps.com/download</a:t>
            </a:r>
            <a:r>
              <a:rPr lang="en-US" sz="2400" dirty="0"/>
              <a:t> - </a:t>
            </a:r>
            <a:r>
              <a:rPr lang="en-US" sz="2400" dirty="0" err="1"/>
              <a:t>Ampps</a:t>
            </a:r>
            <a:r>
              <a:rPr lang="en-US" sz="2400" dirty="0"/>
              <a:t>/www/your folder</a:t>
            </a:r>
          </a:p>
          <a:p>
            <a:pPr marL="0" indent="0">
              <a:buNone/>
            </a:pPr>
            <a:r>
              <a:rPr lang="en-US" sz="2400" dirty="0"/>
              <a:t>XAMPP -  </a:t>
            </a:r>
            <a:r>
              <a:rPr lang="en-US" sz="2400" dirty="0">
                <a:hlinkClick r:id="rId4"/>
              </a:rPr>
              <a:t>https://www.apachefriends.org/download.html</a:t>
            </a:r>
            <a:r>
              <a:rPr lang="en-US" sz="2400" dirty="0"/>
              <a:t> – </a:t>
            </a:r>
            <a:r>
              <a:rPr lang="en-US" sz="2400" dirty="0" err="1"/>
              <a:t>xampp</a:t>
            </a:r>
            <a:r>
              <a:rPr lang="en-US" sz="2400" dirty="0"/>
              <a:t>/</a:t>
            </a:r>
            <a:r>
              <a:rPr lang="en-US" sz="2400" dirty="0" err="1"/>
              <a:t>htdocs</a:t>
            </a:r>
            <a:r>
              <a:rPr lang="en-US" sz="2400" dirty="0"/>
              <a:t>/your folder</a:t>
            </a:r>
          </a:p>
        </p:txBody>
      </p:sp>
    </p:spTree>
    <p:extLst>
      <p:ext uri="{BB962C8B-B14F-4D97-AF65-F5344CB8AC3E}">
        <p14:creationId xmlns:p14="http://schemas.microsoft.com/office/powerpoint/2010/main" val="24343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Օպերացիոն համակարգեր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Windows</a:t>
            </a:r>
          </a:p>
          <a:p>
            <a:r>
              <a:rPr lang="en-US" sz="2400" dirty="0"/>
              <a:t>Unix/Linux/CentOS</a:t>
            </a:r>
          </a:p>
          <a:p>
            <a:r>
              <a:rPr lang="en-US" sz="2400" dirty="0"/>
              <a:t>Mac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Grant permissions – execute/write/read</a:t>
            </a:r>
          </a:p>
          <a:p>
            <a:r>
              <a:rPr lang="en-US" sz="2400" dirty="0"/>
              <a:t>Command Line Interface – CLI</a:t>
            </a:r>
          </a:p>
          <a:p>
            <a:r>
              <a:rPr lang="en-US" sz="2400" dirty="0"/>
              <a:t>Vagrant/Docker – virtual machines</a:t>
            </a:r>
            <a:endParaRPr lang="hy-AM" sz="2400" dirty="0"/>
          </a:p>
          <a:p>
            <a:pPr marL="0" indent="0">
              <a:buNone/>
            </a:pPr>
            <a:endParaRPr lang="hy-AM" sz="2400" dirty="0"/>
          </a:p>
        </p:txBody>
      </p:sp>
    </p:spTree>
    <p:extLst>
      <p:ext uri="{BB962C8B-B14F-4D97-AF65-F5344CB8AC3E}">
        <p14:creationId xmlns:p14="http://schemas.microsoft.com/office/powerpoint/2010/main" val="9023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600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ծրագրավորման դասընթաց</vt:lpstr>
      <vt:lpstr>Դասի գլխավոր նպատակները</vt:lpstr>
      <vt:lpstr>Ինչպես սովորել code գրել</vt:lpstr>
      <vt:lpstr>Ինչ է Web development-ը և նրա նպատակները</vt:lpstr>
      <vt:lpstr>Ինչ է Ցանցը(Network), Client/Server </vt:lpstr>
      <vt:lpstr>Browser/Interpreter/Compiler</vt:lpstr>
      <vt:lpstr>Թիմերի համագործակցությունը</vt:lpstr>
      <vt:lpstr>Code Editor և հարակից գործիքներ</vt:lpstr>
      <vt:lpstr>Օպերացիոն համակարգեր</vt:lpstr>
      <vt:lpstr>Ինչպես կառավարել file-երի վրա կատարվող փոփոխությունները</vt:lpstr>
      <vt:lpstr>Little coding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97</cp:revision>
  <dcterms:created xsi:type="dcterms:W3CDTF">2020-05-07T20:54:15Z</dcterms:created>
  <dcterms:modified xsi:type="dcterms:W3CDTF">2020-05-08T17:10:39Z</dcterms:modified>
</cp:coreProperties>
</file>