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4" r:id="rId4"/>
    <p:sldId id="261" r:id="rId5"/>
    <p:sldId id="265" r:id="rId6"/>
    <p:sldId id="260" r:id="rId7"/>
    <p:sldId id="262" r:id="rId8"/>
    <p:sldId id="266" r:id="rId9"/>
    <p:sldId id="267" r:id="rId10"/>
    <p:sldId id="26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95E3DC-9A76-4CEB-8CF7-A04A1D23D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BB47F0-90CC-4B2B-AEF7-66DA7B113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54F4A7-18F9-4F21-BA45-BD6F1FB61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3A5E-EFB2-4059-845D-E7DF0DE6CF4B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904945-D792-4327-BCFC-F5E9FE71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26F29A-F00B-4BBB-A939-7F37DCB6A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D75B-401A-4FDF-9C99-A6DBACFCA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43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0AD83A-506C-4034-BF3A-6F7ABBF0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BAF70C3-0419-455B-9A4D-8AB4A937B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2D9584-6ECC-4E5F-A7D3-FB2CF879C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3A5E-EFB2-4059-845D-E7DF0DE6CF4B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405D6E-4272-4FF6-80C0-04805D5C7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ADDF51-A4B5-4F54-8D75-BB126FE0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D75B-401A-4FDF-9C99-A6DBACFCA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22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17863F0-9893-4C43-BE11-FB966490F5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B4A6A1-3353-4A52-93FB-E8BD023FA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FE84B8-5797-44E0-9A66-3C1D48799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3A5E-EFB2-4059-845D-E7DF0DE6CF4B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C8BD8E-4AA2-4C36-84A4-832B79BB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7D99EC-98F5-413A-99C0-27DB3D4FC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D75B-401A-4FDF-9C99-A6DBACFCA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044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EE7E65-4F5D-4EBD-8285-7D9885EC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9F5355-118E-4415-8605-9DF908F35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03DEE2-D79C-4B20-8B62-4B5CB0C7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3A5E-EFB2-4059-845D-E7DF0DE6CF4B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2FAFBF-BDC3-419C-A8D9-443A8837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45604F-167E-4268-85AE-87594A9A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D75B-401A-4FDF-9C99-A6DBACFCA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05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7C9ED3-0F4A-4232-9A77-221940C9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8644D6-DB08-4F3D-8E0B-664C5B4FB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A377B2-BF13-4469-99DE-349E7B89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3A5E-EFB2-4059-845D-E7DF0DE6CF4B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15A839-3D5A-4C81-AB4A-D94512C8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74D9F3-BDE9-4D67-BD2E-77DE34C1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D75B-401A-4FDF-9C99-A6DBACFCA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31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AAA6A1-1D23-4881-BE19-BEA9D8FE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7561D3-404A-4216-ADE5-4011E695D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F6613D-A4DC-44DA-AC6A-4B735AB93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071C74-376E-461D-968F-385DAE98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3A5E-EFB2-4059-845D-E7DF0DE6CF4B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27BA63-DAA5-436F-81C6-A015EC3F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671221-E601-4FDA-84A8-6B1015B1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D75B-401A-4FDF-9C99-A6DBACFCA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93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C07E3A-E980-40AE-A549-4C71E5282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A765B6-EFC9-4663-A2C5-0220011EE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144218-C7C2-4F97-911E-1C68B56BA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7DC83CA-CB38-4E3A-9266-7A324AC8E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F50629-0314-44D0-B9ED-3C500EAF7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3D5868E-B3E1-4A13-9217-C6D0F1E6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3A5E-EFB2-4059-845D-E7DF0DE6CF4B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F316B68-BBF3-48C0-A904-8C04A3C2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49C00A0-3343-403C-9AE0-B5888108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D75B-401A-4FDF-9C99-A6DBACFCA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09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26099-FFD4-4866-8EB6-0E58E30A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8C4EE51-52D0-4814-8248-A469B481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3A5E-EFB2-4059-845D-E7DF0DE6CF4B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D9F557C-F26E-46E9-8276-976C85FC9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7D6678-9600-4817-91D9-978E8C71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D75B-401A-4FDF-9C99-A6DBACFCA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9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9FD3322-5A86-41E8-BA7F-C7060EF0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3A5E-EFB2-4059-845D-E7DF0DE6CF4B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1E94FC-4BB1-4428-A4F8-A828E411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5F6155-2606-4049-A708-6F828B0A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D75B-401A-4FDF-9C99-A6DBACFCA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47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787A6-7316-4672-A0A4-0D1490B9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F5C386-09A2-4A27-BFC3-E5D2431C9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77B296-E125-4C2E-B089-D214F80E9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7B2983-DBB7-44B6-85E3-F08B178E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3A5E-EFB2-4059-845D-E7DF0DE6CF4B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FE2655-6DB0-475C-9749-65E0976B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7E3D68-A984-4907-A215-87C7DB3B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D75B-401A-4FDF-9C99-A6DBACFCA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16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2A088F-8452-4971-B650-446F01E6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587F89-E4B8-40FF-967C-B4FFAB2CA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97AC77-04A8-4EA1-9A7B-788ABF3A9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6B72B1-64F6-4483-80D2-9D491EEF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3A5E-EFB2-4059-845D-E7DF0DE6CF4B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A72CE9-58D4-48E8-9EDD-2112E0F0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07A6AE-F7F7-40C0-B2AE-AF0CA211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D75B-401A-4FDF-9C99-A6DBACFCA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74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D4941-0356-4108-B862-DF3B80332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240A34-6C8A-4FAE-8AB4-D754B27D2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44F3FF-04DA-4CC0-87C7-E72F78560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53A5E-EFB2-4059-845D-E7DF0DE6CF4B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FA2C6B-645D-479E-B335-A7D1089B4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3A4A49-4740-4114-8B75-6FE804634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AD75B-401A-4FDF-9C99-A6DBACFCA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74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35C4FF-5AAF-40A1-9DE7-6AEBA6AD06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Проект: Обучение 3</a:t>
            </a:r>
            <a:r>
              <a:rPr lang="en-US" dirty="0"/>
              <a:t>D-</a:t>
            </a:r>
            <a:r>
              <a:rPr lang="ru-RU" dirty="0"/>
              <a:t>моделированию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A072681-DD85-4FB4-A97A-9216751D782B}"/>
              </a:ext>
            </a:extLst>
          </p:cNvPr>
          <p:cNvSpPr txBox="1">
            <a:spLocks/>
          </p:cNvSpPr>
          <p:nvPr/>
        </p:nvSpPr>
        <p:spPr>
          <a:xfrm>
            <a:off x="6879771" y="5508171"/>
            <a:ext cx="5318449" cy="3079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Soloman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(АТ-02)</a:t>
            </a:r>
          </a:p>
        </p:txBody>
      </p:sp>
    </p:spTree>
    <p:extLst>
      <p:ext uri="{BB962C8B-B14F-4D97-AF65-F5344CB8AC3E}">
        <p14:creationId xmlns:p14="http://schemas.microsoft.com/office/powerpoint/2010/main" val="3460928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F2F52-8D81-48BE-93F1-77D152D61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34FCC2-AF5D-42F7-9D76-184E9D62B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В ходе выполнения проекта был создан сайт для обучения 3</a:t>
            </a:r>
            <a:r>
              <a:rPr lang="en-US" dirty="0"/>
              <a:t>D </a:t>
            </a:r>
            <a:r>
              <a:rPr lang="ru-RU" dirty="0"/>
              <a:t>моделированию и проанализирован рынок.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238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EEF66E-91C4-4821-A824-95986011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 команды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B35AD6-777D-490F-B327-7DE3C5CC7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Седельников Виктор Александрович – программист</a:t>
            </a:r>
            <a:r>
              <a:rPr lang="en-US" dirty="0"/>
              <a:t>, </a:t>
            </a:r>
            <a:r>
              <a:rPr lang="ru-RU" dirty="0"/>
              <a:t>верстальщик</a:t>
            </a:r>
            <a:r>
              <a:rPr lang="en-US" dirty="0"/>
              <a:t>,</a:t>
            </a:r>
            <a:r>
              <a:rPr lang="ru-RU" dirty="0"/>
              <a:t> аналитик и тимлид</a:t>
            </a:r>
          </a:p>
        </p:txBody>
      </p:sp>
    </p:spTree>
    <p:extLst>
      <p:ext uri="{BB962C8B-B14F-4D97-AF65-F5344CB8AC3E}">
        <p14:creationId xmlns:p14="http://schemas.microsoft.com/office/powerpoint/2010/main" val="322519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EE7ED-617C-44F9-98C9-BC7BC68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проблемы и 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256473-58EF-454B-9FBF-0B7D2C84D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Повсеместное использование трехмерной графики в различных отраслях и сферах деятельности, знание которой становится все более необходимыми.</a:t>
            </a:r>
          </a:p>
          <a:p>
            <a:r>
              <a:rPr lang="ru-RU" dirty="0"/>
              <a:t>Создать сайт-учебник для изучения понятий и основ 3</a:t>
            </a:r>
            <a:r>
              <a:rPr lang="en-US" dirty="0"/>
              <a:t>D </a:t>
            </a:r>
            <a:r>
              <a:rPr lang="ru-RU" dirty="0"/>
              <a:t>моделирования.</a:t>
            </a:r>
          </a:p>
          <a:p>
            <a:r>
              <a:rPr lang="ru-RU" dirty="0"/>
              <a:t>Организовать изучение 3D моделирования на бытовом уровне в максимально сжатые сроки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7619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121F4-7DFA-4AE6-97A5-BCEF4D83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Выявление целевой аудитории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1EA427-35C2-4F9C-95B1-164CE440C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Целевая аудитория очень обширна</a:t>
            </a:r>
            <a:r>
              <a:rPr lang="en-US" dirty="0"/>
              <a:t>,</a:t>
            </a:r>
            <a:r>
              <a:rPr lang="ru-RU" dirty="0"/>
              <a:t>подходит</a:t>
            </a:r>
            <a:r>
              <a:rPr lang="en-US" dirty="0"/>
              <a:t>,</a:t>
            </a:r>
            <a:r>
              <a:rPr lang="ru-RU" dirty="0"/>
              <a:t>как для обучающихся средних классов</a:t>
            </a:r>
            <a:r>
              <a:rPr lang="en-US" dirty="0"/>
              <a:t>,</a:t>
            </a:r>
            <a:r>
              <a:rPr lang="ru-RU" dirty="0"/>
              <a:t>так и для людей среднего возраста и выше.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4FA9B9-DFAD-4C71-93E7-4467A6D2C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580" y="2804354"/>
            <a:ext cx="5762684" cy="337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8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2E1B81-2AAC-456F-9FEE-024512311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аналогов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6632EC-89F7-4440-ADB9-8D9DF1713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Аналогами являются курсы(</a:t>
            </a:r>
            <a:r>
              <a:rPr lang="en-US" dirty="0" err="1"/>
              <a:t>Skillbox</a:t>
            </a:r>
            <a:r>
              <a:rPr lang="en-US" dirty="0"/>
              <a:t>, </a:t>
            </a:r>
            <a:r>
              <a:rPr lang="en-US" dirty="0" err="1"/>
              <a:t>GeekBrains</a:t>
            </a:r>
            <a:r>
              <a:rPr lang="ru-RU" dirty="0"/>
              <a:t>) по 3</a:t>
            </a:r>
            <a:r>
              <a:rPr lang="en-US" dirty="0"/>
              <a:t>D </a:t>
            </a:r>
            <a:r>
              <a:rPr lang="ru-RU" dirty="0"/>
              <a:t>моделированию.</a:t>
            </a:r>
          </a:p>
          <a:p>
            <a:pPr marL="0" indent="0">
              <a:buNone/>
            </a:pPr>
            <a:r>
              <a:rPr lang="ru-RU" dirty="0"/>
              <a:t>Главным недостатком курсов конкурентов является цена (30-100 т.)</a:t>
            </a:r>
            <a:r>
              <a:rPr lang="en-US" dirty="0"/>
              <a:t>,</a:t>
            </a:r>
            <a:r>
              <a:rPr lang="ru-RU" dirty="0"/>
              <a:t> т.к. главным достоинством нашего продукта является отсутствие таковой.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181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25CE15-B0FB-4416-9E01-F05BA1F4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Технологический стек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28058E-2C9C-4D1A-A886-139E85759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создания проекта были рассмотрены </a:t>
            </a:r>
            <a:r>
              <a:rPr lang="en-US" dirty="0"/>
              <a:t>3</a:t>
            </a:r>
            <a:r>
              <a:rPr lang="ru-RU" dirty="0"/>
              <a:t> платформы</a:t>
            </a:r>
            <a:r>
              <a:rPr lang="en-US" dirty="0"/>
              <a:t>:</a:t>
            </a:r>
          </a:p>
          <a:p>
            <a:endParaRPr lang="ru-RU" dirty="0"/>
          </a:p>
          <a:p>
            <a:r>
              <a:rPr lang="en-US" dirty="0"/>
              <a:t>Unity, Window Form</a:t>
            </a:r>
            <a:r>
              <a:rPr lang="ru-RU" dirty="0"/>
              <a:t> и</a:t>
            </a:r>
            <a:r>
              <a:rPr lang="en-US" dirty="0"/>
              <a:t> Web(HTML-CSS);</a:t>
            </a:r>
          </a:p>
          <a:p>
            <a:r>
              <a:rPr lang="ru-RU" dirty="0"/>
              <a:t>В качестве платформы для разработки приложения была выбрана </a:t>
            </a:r>
            <a:r>
              <a:rPr lang="en-US" dirty="0"/>
              <a:t>Web(HTML-CSS) </a:t>
            </a:r>
            <a:r>
              <a:rPr lang="ru-RU" dirty="0"/>
              <a:t>т.к.</a:t>
            </a:r>
            <a:r>
              <a:rPr lang="en-US" dirty="0"/>
              <a:t> </a:t>
            </a:r>
            <a:r>
              <a:rPr lang="ru-RU" dirty="0"/>
              <a:t>в ней удобно разрабатывать сайты-учебники.</a:t>
            </a:r>
          </a:p>
        </p:txBody>
      </p:sp>
    </p:spTree>
    <p:extLst>
      <p:ext uri="{BB962C8B-B14F-4D97-AF65-F5344CB8AC3E}">
        <p14:creationId xmlns:p14="http://schemas.microsoft.com/office/powerpoint/2010/main" val="62956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EA301-A0A6-4D06-8E4A-E7FB6714F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системы (компоненты, модули системы)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8C8D398-9F81-4716-BA4E-B0DC8028E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6458"/>
            <a:ext cx="10515600" cy="4309672"/>
          </a:xfrm>
        </p:spPr>
      </p:pic>
    </p:spTree>
    <p:extLst>
      <p:ext uri="{BB962C8B-B14F-4D97-AF65-F5344CB8AC3E}">
        <p14:creationId xmlns:p14="http://schemas.microsoft.com/office/powerpoint/2010/main" val="26429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EEFCE1-23FC-4058-9902-781BA493F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7865"/>
            <a:ext cx="10515600" cy="1325563"/>
          </a:xfrm>
        </p:spPr>
        <p:txBody>
          <a:bodyPr/>
          <a:lstStyle/>
          <a:p>
            <a:r>
              <a:rPr lang="ru-RU" dirty="0"/>
              <a:t>Дизайн-макет</a:t>
            </a:r>
          </a:p>
        </p:txBody>
      </p:sp>
      <p:pic>
        <p:nvPicPr>
          <p:cNvPr id="6" name="Объект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E868416-92BD-41B8-AFBD-21AAC151B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4821"/>
            <a:ext cx="10515600" cy="4172945"/>
          </a:xfrm>
        </p:spPr>
      </p:pic>
    </p:spTree>
    <p:extLst>
      <p:ext uri="{BB962C8B-B14F-4D97-AF65-F5344CB8AC3E}">
        <p14:creationId xmlns:p14="http://schemas.microsoft.com/office/powerpoint/2010/main" val="1462547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6932EE87-9BBF-46AE-8C87-8253D0C4E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87897"/>
            <a:ext cx="11022496" cy="4770781"/>
          </a:xfrm>
        </p:spPr>
      </p:pic>
    </p:spTree>
    <p:extLst>
      <p:ext uri="{BB962C8B-B14F-4D97-AF65-F5344CB8AC3E}">
        <p14:creationId xmlns:p14="http://schemas.microsoft.com/office/powerpoint/2010/main" val="39275978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199</Words>
  <Application>Microsoft Office PowerPoint</Application>
  <PresentationFormat>Широкоэкранный</PresentationFormat>
  <Paragraphs>24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Проект: Обучение 3D-моделированию</vt:lpstr>
      <vt:lpstr>Состав команды</vt:lpstr>
      <vt:lpstr>Определение проблемы и цели</vt:lpstr>
      <vt:lpstr>Выявление целевой аудитории</vt:lpstr>
      <vt:lpstr>Анализ аналогов</vt:lpstr>
      <vt:lpstr>Технологический стек</vt:lpstr>
      <vt:lpstr>Архитектура системы (компоненты, модули системы)</vt:lpstr>
      <vt:lpstr>Дизайн-макет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Проект:Обучение 3D-моделированию</dc:title>
  <dc:creator>Седельников Виктор Александрович</dc:creator>
  <cp:lastModifiedBy>Седельников Виктор Александрович</cp:lastModifiedBy>
  <cp:revision>30</cp:revision>
  <dcterms:created xsi:type="dcterms:W3CDTF">2021-05-17T16:56:33Z</dcterms:created>
  <dcterms:modified xsi:type="dcterms:W3CDTF">2021-06-12T07:14:33Z</dcterms:modified>
</cp:coreProperties>
</file>