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74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2" r:id="rId17"/>
    <p:sldId id="273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DA93-E230-45F6-94B1-1B2C4BBDB221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9A6AC272-C206-4185-98AE-DEC6519B7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3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DA93-E230-45F6-94B1-1B2C4BBDB221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A6AC272-C206-4185-98AE-DEC6519B7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59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DA93-E230-45F6-94B1-1B2C4BBDB221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A6AC272-C206-4185-98AE-DEC6519B7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9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DA93-E230-45F6-94B1-1B2C4BBDB221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A6AC272-C206-4185-98AE-DEC6519B7DD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9230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DA93-E230-45F6-94B1-1B2C4BBDB221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A6AC272-C206-4185-98AE-DEC6519B7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59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DA93-E230-45F6-94B1-1B2C4BBDB221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C272-C206-4185-98AE-DEC6519B7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83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DA93-E230-45F6-94B1-1B2C4BBDB221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C272-C206-4185-98AE-DEC6519B7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839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DA93-E230-45F6-94B1-1B2C4BBDB221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C272-C206-4185-98AE-DEC6519B7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86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3CCDA93-E230-45F6-94B1-1B2C4BBDB221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9A6AC272-C206-4185-98AE-DEC6519B7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3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DA93-E230-45F6-94B1-1B2C4BBDB221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C272-C206-4185-98AE-DEC6519B7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3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DA93-E230-45F6-94B1-1B2C4BBDB221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A6AC272-C206-4185-98AE-DEC6519B7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61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DA93-E230-45F6-94B1-1B2C4BBDB221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C272-C206-4185-98AE-DEC6519B7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71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DA93-E230-45F6-94B1-1B2C4BBDB221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C272-C206-4185-98AE-DEC6519B7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9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DA93-E230-45F6-94B1-1B2C4BBDB221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C272-C206-4185-98AE-DEC6519B7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93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DA93-E230-45F6-94B1-1B2C4BBDB221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C272-C206-4185-98AE-DEC6519B7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0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DA93-E230-45F6-94B1-1B2C4BBDB221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C272-C206-4185-98AE-DEC6519B7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1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DA93-E230-45F6-94B1-1B2C4BBDB221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C272-C206-4185-98AE-DEC6519B7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6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CDA93-E230-45F6-94B1-1B2C4BBDB221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AC272-C206-4185-98AE-DEC6519B7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360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Object-Oriented-Thought-Process-Developers-Library/dp/0321861272" TargetMode="External"/><Relationship Id="rId2" Type="http://schemas.openxmlformats.org/officeDocument/2006/relationships/hyperlink" Target="https://www.amazon.com/Design-Patterns-Elements-Reusable-Object-Oriented/dp/020163361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ahqB7yHfA6M?si=PBN8gXd46i2SAVZo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x713/2024MCTalk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2E650-56D3-7002-9E6B-3423513DE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Things we wish we knew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18C2C-8F14-E485-6182-0D39CAEE53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Isaac Fourier &amp; Houston Miller</a:t>
            </a:r>
          </a:p>
        </p:txBody>
      </p:sp>
    </p:spTree>
    <p:extLst>
      <p:ext uri="{BB962C8B-B14F-4D97-AF65-F5344CB8AC3E}">
        <p14:creationId xmlns:p14="http://schemas.microsoft.com/office/powerpoint/2010/main" val="1138774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30946-B939-2D02-409E-AB80C3EFD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F11C3-BD0C-53BF-D9D1-FCF78B51F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should depend on Parents instead of Children </a:t>
            </a:r>
            <a:r>
              <a:rPr lang="en-US" b="1" dirty="0"/>
              <a:t>WHERE POSSIBLE</a:t>
            </a:r>
          </a:p>
          <a:p>
            <a:r>
              <a:rPr lang="en-US" dirty="0"/>
              <a:t>For example, if Calculator wants to calculate the area of a Shape, it should not have a separate method for Circle, Square, etc.</a:t>
            </a:r>
          </a:p>
          <a:p>
            <a:r>
              <a:rPr lang="en-US" dirty="0"/>
              <a:t>Rather, it should just require a Shape, and should not care what kind of shape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Calculator.Calc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(Shape s)</a:t>
            </a:r>
          </a:p>
          <a:p>
            <a:r>
              <a:rPr lang="en-US" dirty="0">
                <a:cs typeface="Courier New" panose="02070309020205020404" pitchFamily="49" charset="0"/>
              </a:rPr>
              <a:t>NOT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Calculator.Calc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(Circle c), *.Calc(Square s), </a:t>
            </a:r>
            <a:r>
              <a:rPr lang="en-US" b="1" dirty="0">
                <a:cs typeface="Courier New" panose="02070309020205020404" pitchFamily="49" charset="0"/>
              </a:rPr>
              <a:t>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55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B300A-7F2C-81CE-5025-AF4226A92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C7B4F-1128-4316-A88F-DB4C46E1F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“A design pattern describes a problem which occurs over and over again in our environment and then describes a solution to the problem in such a way that you can use it over and over in different ways” – Christopher Alexander, A Pattern Language</a:t>
            </a:r>
          </a:p>
          <a:p>
            <a:r>
              <a:rPr lang="en-US" sz="2800" dirty="0"/>
              <a:t>A way of fixing common problems in a standard way</a:t>
            </a:r>
          </a:p>
        </p:txBody>
      </p:sp>
    </p:spTree>
    <p:extLst>
      <p:ext uri="{BB962C8B-B14F-4D97-AF65-F5344CB8AC3E}">
        <p14:creationId xmlns:p14="http://schemas.microsoft.com/office/powerpoint/2010/main" val="130237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8CD3A-9200-31F6-DE7E-2C5F974A1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D213A-2248-6325-4900-7054CFEE5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Making a class, such as a Car, can take many steps.  You require an Engine, Tires, a Transmission, etc.  The process to put all that together is long and complicated.</a:t>
            </a:r>
          </a:p>
          <a:p>
            <a:endParaRPr lang="en-US" dirty="0"/>
          </a:p>
          <a:p>
            <a:r>
              <a:rPr lang="en-US" dirty="0"/>
              <a:t>Solution: You can put all that class creation logic into a </a:t>
            </a:r>
            <a:r>
              <a:rPr lang="en-US" dirty="0" err="1"/>
              <a:t>CarFactory</a:t>
            </a:r>
            <a:r>
              <a:rPr lang="en-US" dirty="0"/>
              <a:t>, whose </a:t>
            </a:r>
            <a:r>
              <a:rPr lang="en-US" i="1" dirty="0"/>
              <a:t>Single Responsibility</a:t>
            </a:r>
            <a:r>
              <a:rPr lang="en-US" dirty="0"/>
              <a:t> is to get all the pieces for a Car, and assemble them behind the scenes so that all you need to do is 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CreateCar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 </a:t>
            </a:r>
            <a:r>
              <a:rPr lang="en-US" dirty="0" err="1">
                <a:cs typeface="Courier New" panose="02070309020205020404" pitchFamily="49" charset="0"/>
              </a:rPr>
              <a:t>CarFactory</a:t>
            </a:r>
            <a:r>
              <a:rPr lang="en-US" dirty="0">
                <a:cs typeface="Courier New" panose="02070309020205020404" pitchFamily="49" charset="0"/>
              </a:rPr>
              <a:t> worries about ordering parts and assembling them together so that you don’t have 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772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1D9F2-C784-429F-369C-A19538F48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E76E6-62CA-61EF-B736-3BDF524B4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In your professional career, you are going to have to work with old code you didn’t write, and the original author retired 12 years ago.</a:t>
            </a:r>
          </a:p>
          <a:p>
            <a:r>
              <a:rPr lang="en-US" sz="2800" dirty="0"/>
              <a:t>Wouldn’t it be nice if you could (almost) guarantee that any changes you make don’t break any of that already working code?</a:t>
            </a:r>
          </a:p>
          <a:p>
            <a:r>
              <a:rPr lang="en-US" sz="2800" dirty="0"/>
              <a:t>Unit Tests are the answer!</a:t>
            </a:r>
          </a:p>
        </p:txBody>
      </p:sp>
    </p:spTree>
    <p:extLst>
      <p:ext uri="{BB962C8B-B14F-4D97-AF65-F5344CB8AC3E}">
        <p14:creationId xmlns:p14="http://schemas.microsoft.com/office/powerpoint/2010/main" val="4009429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AD426-4724-03D3-582F-7B73E8451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Professionally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F6BD7-D8B1-0F29-07AE-2D1951452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Every project is a group project</a:t>
            </a:r>
          </a:p>
          <a:p>
            <a:r>
              <a:rPr lang="en-US" sz="2800" dirty="0"/>
              <a:t>Companies don’t care as much </a:t>
            </a:r>
            <a:r>
              <a:rPr lang="en-US" sz="2800" i="1" dirty="0"/>
              <a:t>how</a:t>
            </a:r>
            <a:r>
              <a:rPr lang="en-US" sz="2800" dirty="0"/>
              <a:t> you got the solution, they want a solution (barring plagiarism)</a:t>
            </a:r>
          </a:p>
          <a:p>
            <a:r>
              <a:rPr lang="en-US" sz="2800" dirty="0" err="1"/>
              <a:t>StackOverflow</a:t>
            </a:r>
            <a:r>
              <a:rPr lang="en-US" sz="2800" dirty="0"/>
              <a:t> is your best friend</a:t>
            </a:r>
          </a:p>
          <a:p>
            <a:r>
              <a:rPr lang="en-US" sz="2800" dirty="0"/>
              <a:t>It is common practice, in professional development, to stay at a company for only a few years, new problems require new environments </a:t>
            </a:r>
          </a:p>
          <a:p>
            <a:pPr lvl="1"/>
            <a:r>
              <a:rPr lang="en-US" sz="2400" dirty="0"/>
              <a:t>Mileage may vary</a:t>
            </a:r>
          </a:p>
          <a:p>
            <a:r>
              <a:rPr lang="en-US" sz="2800" dirty="0"/>
              <a:t>Don’t deploy on Friday! (or Holidays)</a:t>
            </a:r>
          </a:p>
        </p:txBody>
      </p:sp>
    </p:spTree>
    <p:extLst>
      <p:ext uri="{BB962C8B-B14F-4D97-AF65-F5344CB8AC3E}">
        <p14:creationId xmlns:p14="http://schemas.microsoft.com/office/powerpoint/2010/main" val="3153994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BF3C6-FCDA-7FDF-337F-72C6283B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4DFA1-E842-AE40-9985-F9AED3F11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Git – </a:t>
            </a:r>
            <a:r>
              <a:rPr lang="en-US" sz="3200" dirty="0" err="1"/>
              <a:t>Github</a:t>
            </a:r>
            <a:endParaRPr lang="en-US" sz="3200" dirty="0"/>
          </a:p>
          <a:p>
            <a:r>
              <a:rPr lang="en-US" sz="3200" dirty="0"/>
              <a:t>Mercurial</a:t>
            </a:r>
          </a:p>
          <a:p>
            <a:r>
              <a:rPr lang="en-US" sz="3200" dirty="0"/>
              <a:t>TFVC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69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911B-A6B5-A512-D8F5-DB27A035E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2777C-DD94-CCBD-1E63-CE4474D9D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SOLID</a:t>
            </a:r>
          </a:p>
          <a:p>
            <a:r>
              <a:rPr lang="en-US" sz="2800" dirty="0"/>
              <a:t>Design Patterns</a:t>
            </a:r>
          </a:p>
          <a:p>
            <a:pPr lvl="1"/>
            <a:r>
              <a:rPr lang="en-US" sz="2400" dirty="0"/>
              <a:t>Factory Pattern</a:t>
            </a:r>
          </a:p>
          <a:p>
            <a:r>
              <a:rPr lang="en-US" sz="2800" dirty="0"/>
              <a:t>Unit Testing</a:t>
            </a:r>
          </a:p>
          <a:p>
            <a:r>
              <a:rPr lang="en-US" sz="2800" dirty="0"/>
              <a:t>Working professionally</a:t>
            </a:r>
          </a:p>
          <a:p>
            <a:r>
              <a:rPr lang="en-US" sz="2800" dirty="0"/>
              <a:t>Source Control</a:t>
            </a:r>
          </a:p>
        </p:txBody>
      </p:sp>
    </p:spTree>
    <p:extLst>
      <p:ext uri="{BB962C8B-B14F-4D97-AF65-F5344CB8AC3E}">
        <p14:creationId xmlns:p14="http://schemas.microsoft.com/office/powerpoint/2010/main" val="1019450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DE664-4B27-ED1D-8AD7-E6DD26F8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BA378-CF18-108E-18A8-D6A96ED27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92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613CD-971C-6D61-B5E9-63156F6CC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D059D-733C-2EC8-0C7C-60A88EC07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Patterns by Gamma, Helm, Johnson, </a:t>
            </a:r>
            <a:r>
              <a:rPr lang="en-US" dirty="0" err="1"/>
              <a:t>Vlissides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https://www.amazon.com/Design-Patterns-Elements-Reusable-Object-Oriented/dp/0201633612</a:t>
            </a:r>
            <a:endParaRPr lang="en-US" dirty="0"/>
          </a:p>
          <a:p>
            <a:r>
              <a:rPr lang="en-US" dirty="0"/>
              <a:t>Object Oriented Thought Process by Matt </a:t>
            </a:r>
            <a:r>
              <a:rPr lang="en-US" dirty="0" err="1"/>
              <a:t>Weisfeld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https://www.amazon.com/Object-Oriented-Thought-Process-Developers-Library/dp/0321861272</a:t>
            </a:r>
            <a:endParaRPr lang="en-US" dirty="0"/>
          </a:p>
          <a:p>
            <a:r>
              <a:rPr lang="en-US" dirty="0"/>
              <a:t>Establishing a SOLID Foundation – An Intro to Software Design by Cameron Presley (Also an MC alum from 2011!)</a:t>
            </a:r>
          </a:p>
          <a:p>
            <a:pPr lvl="1"/>
            <a:r>
              <a:rPr lang="en-US" b="0" i="0" dirty="0">
                <a:effectLst/>
                <a:latin typeface="inherit"/>
                <a:hlinkClick r:id="rId4" tooltip="https://youtu.be/ahqB7yHfA6M?si=PBN8gXd46i2SAVZo"/>
              </a:rPr>
              <a:t>https://youtu.be/ahqB7yHfA6M?si=PBN8gXd46i2SAVZo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088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39A35-87ED-EBF4-3A9D-9E2D3AB08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to these slides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866986-B62F-B7EA-8114-79B546BD4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501" y="2166335"/>
            <a:ext cx="2857500" cy="28575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1E7F7A-2BCF-B5CB-3EDA-C29346645C68}"/>
              </a:ext>
            </a:extLst>
          </p:cNvPr>
          <p:cNvSpPr txBox="1"/>
          <p:nvPr/>
        </p:nvSpPr>
        <p:spPr>
          <a:xfrm>
            <a:off x="2317072" y="5356004"/>
            <a:ext cx="72441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linkClick r:id="rId3"/>
              </a:rPr>
              <a:t>https://github.com/gex713/2024MCTalk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58709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6ED4D-EE30-6285-2F0B-203643CF8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– Who the heck are we?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70AA2-4977-A528-4F0F-7033F549A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Isaac Fourier</a:t>
            </a:r>
          </a:p>
          <a:p>
            <a:r>
              <a:rPr lang="en-US" sz="2800" dirty="0"/>
              <a:t>B.A. in Computer Science from Maryville College in 2011</a:t>
            </a:r>
          </a:p>
          <a:p>
            <a:r>
              <a:rPr lang="en-US" sz="2800" dirty="0"/>
              <a:t>M.S. in High Performance Computing from Tennessee Tech in 2014</a:t>
            </a:r>
          </a:p>
          <a:p>
            <a:r>
              <a:rPr lang="en-US" sz="2800" dirty="0"/>
              <a:t>Professional developer at TeamHealth since 2018</a:t>
            </a:r>
          </a:p>
          <a:p>
            <a:r>
              <a:rPr lang="en-US" sz="2800" dirty="0"/>
              <a:t>Occasional Conference Speaker (</a:t>
            </a:r>
            <a:r>
              <a:rPr lang="en-US" sz="2800" dirty="0" err="1"/>
              <a:t>DevSpace</a:t>
            </a:r>
            <a:r>
              <a:rPr lang="en-US" sz="2800" dirty="0"/>
              <a:t>)</a:t>
            </a:r>
          </a:p>
          <a:p>
            <a:r>
              <a:rPr lang="en-US" sz="2800" dirty="0"/>
              <a:t>Work/Life Balance Advocate</a:t>
            </a:r>
          </a:p>
          <a:p>
            <a:r>
              <a:rPr lang="en-US" sz="2800" dirty="0"/>
              <a:t>D&amp;D/Pathfinder Gamemaster</a:t>
            </a:r>
          </a:p>
        </p:txBody>
      </p:sp>
    </p:spTree>
    <p:extLst>
      <p:ext uri="{BB962C8B-B14F-4D97-AF65-F5344CB8AC3E}">
        <p14:creationId xmlns:p14="http://schemas.microsoft.com/office/powerpoint/2010/main" val="3871378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6ED4D-EE30-6285-2F0B-203643CF8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– Who the heck are we?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70AA2-4977-A528-4F0F-7033F549A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Houston Miller</a:t>
            </a:r>
          </a:p>
          <a:p>
            <a:r>
              <a:rPr lang="en-US" sz="2800" dirty="0"/>
              <a:t>B.A. in Computer Science from Maryville College in 2011</a:t>
            </a:r>
          </a:p>
          <a:p>
            <a:r>
              <a:rPr lang="en-US" sz="2800" dirty="0"/>
              <a:t>Started working professionally in summer 2011 at Y-12 NSC</a:t>
            </a:r>
          </a:p>
          <a:p>
            <a:r>
              <a:rPr lang="en-US" sz="2800" dirty="0"/>
              <a:t>Now at TeamHealth since 2022</a:t>
            </a:r>
          </a:p>
          <a:p>
            <a:r>
              <a:rPr lang="en-US" sz="2800" dirty="0"/>
              <a:t>Speaker at several conferences (</a:t>
            </a:r>
            <a:r>
              <a:rPr lang="en-US" sz="2800" dirty="0" err="1"/>
              <a:t>CodeStock</a:t>
            </a:r>
            <a:r>
              <a:rPr lang="en-US" sz="2800" dirty="0"/>
              <a:t>, </a:t>
            </a:r>
            <a:r>
              <a:rPr lang="en-US" sz="2800" dirty="0" err="1"/>
              <a:t>DevMoot</a:t>
            </a:r>
            <a:r>
              <a:rPr lang="en-US" sz="2800" dirty="0"/>
              <a:t>, </a:t>
            </a:r>
            <a:r>
              <a:rPr lang="en-US" sz="2800" dirty="0" err="1"/>
              <a:t>DevSpace</a:t>
            </a:r>
            <a:r>
              <a:rPr lang="en-US" sz="2800" dirty="0"/>
              <a:t>)</a:t>
            </a:r>
          </a:p>
          <a:p>
            <a:r>
              <a:rPr lang="en-US" sz="2800" dirty="0"/>
              <a:t>Avid video game and board game player</a:t>
            </a:r>
          </a:p>
        </p:txBody>
      </p:sp>
    </p:spTree>
    <p:extLst>
      <p:ext uri="{BB962C8B-B14F-4D97-AF65-F5344CB8AC3E}">
        <p14:creationId xmlns:p14="http://schemas.microsoft.com/office/powerpoint/2010/main" val="790764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911B-A6B5-A512-D8F5-DB27A035E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2777C-DD94-CCBD-1E63-CE4474D9D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SOLID</a:t>
            </a:r>
          </a:p>
          <a:p>
            <a:r>
              <a:rPr lang="en-US" sz="3200" dirty="0"/>
              <a:t>Design Patterns</a:t>
            </a:r>
          </a:p>
          <a:p>
            <a:pPr lvl="1"/>
            <a:r>
              <a:rPr lang="en-US" sz="2800" dirty="0"/>
              <a:t>Factory Pattern</a:t>
            </a:r>
          </a:p>
          <a:p>
            <a:r>
              <a:rPr lang="en-US" sz="3200" dirty="0"/>
              <a:t>Unit Testing</a:t>
            </a:r>
          </a:p>
          <a:p>
            <a:r>
              <a:rPr lang="en-US" sz="3200" dirty="0"/>
              <a:t>Working professionally</a:t>
            </a:r>
          </a:p>
          <a:p>
            <a:r>
              <a:rPr lang="en-US" sz="3200" dirty="0"/>
              <a:t>Source Control</a:t>
            </a:r>
          </a:p>
        </p:txBody>
      </p:sp>
    </p:spTree>
    <p:extLst>
      <p:ext uri="{BB962C8B-B14F-4D97-AF65-F5344CB8AC3E}">
        <p14:creationId xmlns:p14="http://schemas.microsoft.com/office/powerpoint/2010/main" val="2306166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59FF-1890-2628-5727-46CDB608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SOLID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21CC3-32E2-363C-6ED2-5E747039D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 – Single Responsibility</a:t>
            </a:r>
          </a:p>
          <a:p>
            <a:r>
              <a:rPr lang="en-US" sz="3200" dirty="0"/>
              <a:t>O – Open/Close</a:t>
            </a:r>
          </a:p>
          <a:p>
            <a:r>
              <a:rPr lang="en-US" sz="3200" dirty="0"/>
              <a:t>L – </a:t>
            </a:r>
            <a:r>
              <a:rPr lang="en-US" sz="3200" dirty="0" err="1"/>
              <a:t>Liskov’s</a:t>
            </a:r>
            <a:r>
              <a:rPr lang="en-US" sz="3200" dirty="0"/>
              <a:t> Substitution</a:t>
            </a:r>
          </a:p>
          <a:p>
            <a:r>
              <a:rPr lang="en-US" sz="3200" dirty="0"/>
              <a:t>I – Interface Segregation</a:t>
            </a:r>
          </a:p>
          <a:p>
            <a:r>
              <a:rPr lang="en-US" sz="3200" dirty="0"/>
              <a:t>D – Dependency Inversion</a:t>
            </a:r>
          </a:p>
        </p:txBody>
      </p:sp>
    </p:spTree>
    <p:extLst>
      <p:ext uri="{BB962C8B-B14F-4D97-AF65-F5344CB8AC3E}">
        <p14:creationId xmlns:p14="http://schemas.microsoft.com/office/powerpoint/2010/main" val="1767269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452CC-7677-478E-B96A-947FAC618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D3818-8E75-0A30-2920-730BC57B9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 object is meant to do one thing and one thing only</a:t>
            </a:r>
          </a:p>
          <a:p>
            <a:r>
              <a:rPr lang="en-US" sz="2800" dirty="0"/>
              <a:t>Example</a:t>
            </a:r>
          </a:p>
          <a:p>
            <a:pPr lvl="1"/>
            <a:r>
              <a:rPr lang="en-US" sz="2400" dirty="0"/>
              <a:t>Shape class has a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CalculateArea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>
                <a:cs typeface="Courier New" panose="02070309020205020404" pitchFamily="49" charset="0"/>
              </a:rPr>
              <a:t> method that outputs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“The total area is {x}.”</a:t>
            </a:r>
          </a:p>
          <a:p>
            <a:pPr lvl="1"/>
            <a:r>
              <a:rPr lang="en-US" sz="2400" dirty="0">
                <a:cs typeface="Courier New" panose="02070309020205020404" pitchFamily="49" charset="0"/>
              </a:rPr>
              <a:t>It is not the Shape class’s responsibility to do output, just to calculate the area of the shape</a:t>
            </a:r>
          </a:p>
          <a:p>
            <a:pPr lvl="1"/>
            <a:r>
              <a:rPr lang="en-US" sz="2400" dirty="0">
                <a:cs typeface="Courier New" panose="02070309020205020404" pitchFamily="49" charset="0"/>
              </a:rPr>
              <a:t>Formatting output should be moved into a different class, who’s only responsibility is formatting output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6436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42F0D-2EBE-DE03-E287-BD11874E5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Open/Close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148CA-01C8-C56F-D5F9-1E9B6777B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You should be able to extend a class’s behavior without modifying previous behavior.</a:t>
            </a:r>
          </a:p>
          <a:p>
            <a:r>
              <a:rPr lang="en-US" dirty="0"/>
              <a:t>We have a Calculator class that can compute the area of a Rectangle.</a:t>
            </a:r>
          </a:p>
          <a:p>
            <a:r>
              <a:rPr lang="en-US" dirty="0"/>
              <a:t>If we want to compute the area of a Circle, we would have to add new behavior to Calculator, which shouldn’t care what Shape it takes in.</a:t>
            </a:r>
          </a:p>
          <a:p>
            <a:r>
              <a:rPr lang="en-US" dirty="0"/>
              <a:t>Calculator should instead take in a generic Shape class, and then use that Shape’s specific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CalculateArea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method instead.</a:t>
            </a:r>
          </a:p>
          <a:p>
            <a:r>
              <a:rPr lang="en-US" dirty="0"/>
              <a:t>This allows for the infinite addition of Shapes without need to modify Calculator every time.</a:t>
            </a:r>
          </a:p>
        </p:txBody>
      </p:sp>
    </p:spTree>
    <p:extLst>
      <p:ext uri="{BB962C8B-B14F-4D97-AF65-F5344CB8AC3E}">
        <p14:creationId xmlns:p14="http://schemas.microsoft.com/office/powerpoint/2010/main" val="2902780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D767F-DE66-68D4-DDFC-31FD6CD1D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Liskov’s</a:t>
            </a:r>
            <a:r>
              <a:rPr lang="en-US" dirty="0"/>
              <a:t> Substitution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948E1-033B-3188-1A8E-C0151682F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 child class should always be able to substitute for a parent class</a:t>
            </a:r>
          </a:p>
          <a:p>
            <a:r>
              <a:rPr lang="en-US" sz="2800" dirty="0"/>
              <a:t>Square inherits from Rectangle, which inherits from Shape</a:t>
            </a:r>
          </a:p>
          <a:p>
            <a:r>
              <a:rPr lang="en-US" sz="2800" dirty="0"/>
              <a:t>Rectangle calculates area with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width * length</a:t>
            </a:r>
          </a:p>
          <a:p>
            <a:r>
              <a:rPr lang="en-US" sz="2800" dirty="0"/>
              <a:t>Square calculates area with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side</a:t>
            </a:r>
            <a:r>
              <a:rPr lang="en-US" sz="28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Side</a:t>
            </a:r>
            <a:r>
              <a:rPr lang="en-US" sz="28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/>
              <a:t> cant replace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width * length</a:t>
            </a:r>
            <a:r>
              <a:rPr lang="en-US" sz="2800" b="1" dirty="0"/>
              <a:t> </a:t>
            </a:r>
            <a:r>
              <a:rPr lang="en-US" sz="2800" dirty="0"/>
              <a:t>so Square should inherit from Shape, not Rectangle</a:t>
            </a:r>
          </a:p>
        </p:txBody>
      </p:sp>
    </p:spTree>
    <p:extLst>
      <p:ext uri="{BB962C8B-B14F-4D97-AF65-F5344CB8AC3E}">
        <p14:creationId xmlns:p14="http://schemas.microsoft.com/office/powerpoint/2010/main" val="3704306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BA71E-2424-143A-98D5-85F19EFB7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Segregation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79E86-DBBF-F7D7-CE98-6CC61D6C5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It is better to have many small children instead of a few large ones</a:t>
            </a:r>
          </a:p>
          <a:p>
            <a:r>
              <a:rPr lang="en-US" sz="2800" dirty="0"/>
              <a:t>Example: Bats and Whales are both Mammals</a:t>
            </a:r>
          </a:p>
          <a:p>
            <a:r>
              <a:rPr lang="en-US" sz="2800" dirty="0"/>
              <a:t>Bats Fly while Whales Swim</a:t>
            </a:r>
          </a:p>
          <a:p>
            <a:r>
              <a:rPr lang="en-US" sz="2800" dirty="0"/>
              <a:t>Mammal shouldn’t have behavior for both Fly and Swim</a:t>
            </a:r>
          </a:p>
          <a:p>
            <a:r>
              <a:rPr lang="en-US" sz="2800" dirty="0"/>
              <a:t>Bat and Whale should be their own class that extend Mammal, each with only the behavior they need</a:t>
            </a:r>
          </a:p>
        </p:txBody>
      </p:sp>
    </p:spTree>
    <p:extLst>
      <p:ext uri="{BB962C8B-B14F-4D97-AF65-F5344CB8AC3E}">
        <p14:creationId xmlns:p14="http://schemas.microsoft.com/office/powerpoint/2010/main" val="177518793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51</TotalTime>
  <Words>915</Words>
  <Application>Microsoft Office PowerPoint</Application>
  <PresentationFormat>Widescreen</PresentationFormat>
  <Paragraphs>99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Courier New</vt:lpstr>
      <vt:lpstr>inherit</vt:lpstr>
      <vt:lpstr>Trebuchet MS</vt:lpstr>
      <vt:lpstr>Berlin</vt:lpstr>
      <vt:lpstr>Things we wish we knew</vt:lpstr>
      <vt:lpstr>Intro – Who the heck are we?</vt:lpstr>
      <vt:lpstr>Intro – Who the heck are we?</vt:lpstr>
      <vt:lpstr>Roadmap</vt:lpstr>
      <vt:lpstr>What is SOLID</vt:lpstr>
      <vt:lpstr>Single Responsibility Principle</vt:lpstr>
      <vt:lpstr>Open/Close Principle</vt:lpstr>
      <vt:lpstr>Liskov’s Substitution Principle</vt:lpstr>
      <vt:lpstr>Interface Segregation Principle</vt:lpstr>
      <vt:lpstr>Dependency Inversion Principle</vt:lpstr>
      <vt:lpstr>Design Patterns</vt:lpstr>
      <vt:lpstr>Factory Pattern</vt:lpstr>
      <vt:lpstr>Unit Tests</vt:lpstr>
      <vt:lpstr>Working Professionally</vt:lpstr>
      <vt:lpstr>Source Control</vt:lpstr>
      <vt:lpstr>Review</vt:lpstr>
      <vt:lpstr>Questions?</vt:lpstr>
      <vt:lpstr>Resources</vt:lpstr>
      <vt:lpstr>Link to these slides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Houston Miller</dc:creator>
  <cp:lastModifiedBy>Houston Miller</cp:lastModifiedBy>
  <cp:revision>3</cp:revision>
  <dcterms:created xsi:type="dcterms:W3CDTF">2024-09-14T18:00:12Z</dcterms:created>
  <dcterms:modified xsi:type="dcterms:W3CDTF">2024-09-14T18:51:40Z</dcterms:modified>
</cp:coreProperties>
</file>