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7"/>
    <p:restoredTop sz="89661"/>
  </p:normalViewPr>
  <p:slideViewPr>
    <p:cSldViewPr snapToGrid="0" snapToObjects="1">
      <p:cViewPr varScale="1">
        <p:scale>
          <a:sx n="66" d="100"/>
          <a:sy n="6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F17D-A3E7-C446-B89A-47A6D87513B8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2E4F7-E6C0-2A4A-AADD-311AC1557D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4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2E4F7-E6C0-2A4A-AADD-311AC1557D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7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2E4F7-E6C0-2A4A-AADD-311AC1557D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12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hls</a:t>
            </a:r>
            <a:r>
              <a:rPr kumimoji="1" lang="zh-CN" altLang="en-US" dirty="0" smtClean="0"/>
              <a:t>：切片长度*</a:t>
            </a:r>
            <a:r>
              <a:rPr kumimoji="1" lang="en-US" altLang="zh-CN" dirty="0" err="1" smtClean="0"/>
              <a:t>playlist_length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推流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拉流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（播放器缓存）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网络延迟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-tune </a:t>
            </a:r>
            <a:r>
              <a:rPr kumimoji="1" lang="en-US" altLang="zh-CN" dirty="0" err="1" smtClean="0"/>
              <a:t>zerolatency</a:t>
            </a:r>
            <a:r>
              <a:rPr kumimoji="1" lang="en-US" altLang="zh-CN" dirty="0" smtClean="0"/>
              <a:t> -g 100 -r 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tr-TR" altLang="zh-CN" dirty="0" err="1" smtClean="0"/>
              <a:t>keyint</a:t>
            </a:r>
            <a:r>
              <a:rPr kumimoji="1" lang="tr-TR" altLang="zh-CN" dirty="0" smtClean="0"/>
              <a:t>=20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2E4F7-E6C0-2A4A-AADD-311AC1557D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5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46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07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3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45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33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5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7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4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5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4572-91B5-7D42-B182-D4ED3CE2DB5C}" type="datetimeFigureOut">
              <a:rPr kumimoji="1" lang="zh-CN" altLang="en-US" smtClean="0"/>
              <a:t>16/4/13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CAFD-BD9C-D145-A7D7-921E0AB94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26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Broadcaster_Software" TargetMode="External"/><Relationship Id="rId4" Type="http://schemas.openxmlformats.org/officeDocument/2006/relationships/hyperlink" Target="https://en.wikipedia.org/wiki/Wowza_Streaming_Eng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直播系统介绍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2118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后续工作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拆分到公司</a:t>
            </a:r>
            <a:r>
              <a:rPr kumimoji="1" lang="en-US" altLang="zh-CN" dirty="0" smtClean="0"/>
              <a:t>runtime</a:t>
            </a:r>
            <a:endParaRPr kumimoji="1" lang="zh-CN" altLang="en-US" dirty="0" smtClean="0"/>
          </a:p>
          <a:p>
            <a:r>
              <a:rPr kumimoji="1" lang="zh-CN" altLang="en-US" dirty="0" smtClean="0"/>
              <a:t>对系统的监控</a:t>
            </a:r>
          </a:p>
          <a:p>
            <a:pPr lvl="1"/>
            <a:r>
              <a:rPr kumimoji="1" lang="en-US" altLang="zh-CN" dirty="0" err="1" smtClean="0"/>
              <a:t>rtmp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：从黑盒到白盒</a:t>
            </a:r>
          </a:p>
          <a:p>
            <a:r>
              <a:rPr kumimoji="1" lang="zh-CN" altLang="en-US" dirty="0" smtClean="0"/>
              <a:t>产品化</a:t>
            </a:r>
          </a:p>
          <a:p>
            <a:pPr lvl="1"/>
            <a:r>
              <a:rPr kumimoji="1" lang="zh-CN" altLang="en-US" dirty="0" smtClean="0"/>
              <a:t>最好的测试就是用户使用，通过各种使用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完善系统</a:t>
            </a:r>
          </a:p>
        </p:txBody>
      </p:sp>
    </p:spTree>
    <p:extLst>
      <p:ext uri="{BB962C8B-B14F-4D97-AF65-F5344CB8AC3E}">
        <p14:creationId xmlns:p14="http://schemas.microsoft.com/office/powerpoint/2010/main" val="188643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Outline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直播类型</a:t>
            </a:r>
          </a:p>
          <a:p>
            <a:r>
              <a:rPr kumimoji="1" lang="zh-CN" altLang="en-US" dirty="0" smtClean="0"/>
              <a:t>协议</a:t>
            </a:r>
          </a:p>
          <a:p>
            <a:r>
              <a:rPr kumimoji="1" lang="zh-CN" altLang="en-US" dirty="0" smtClean="0"/>
              <a:t>组件</a:t>
            </a:r>
          </a:p>
          <a:p>
            <a:r>
              <a:rPr kumimoji="1" lang="zh-CN" altLang="en-US" dirty="0" smtClean="0"/>
              <a:t>系统搭建</a:t>
            </a:r>
          </a:p>
          <a:p>
            <a:r>
              <a:rPr kumimoji="1" lang="zh-CN" altLang="en-US" dirty="0" smtClean="0"/>
              <a:t>细节</a:t>
            </a:r>
          </a:p>
          <a:p>
            <a:r>
              <a:rPr kumimoji="1" lang="zh-CN" altLang="en-US" dirty="0" smtClean="0"/>
              <a:t>后续工作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60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直播类型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会议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事件直播：阅兵、两会、新闻发布会</a:t>
            </a:r>
          </a:p>
          <a:p>
            <a:r>
              <a:rPr kumimoji="1" lang="zh-CN" altLang="en-US" dirty="0" smtClean="0"/>
              <a:t>互动</a:t>
            </a:r>
            <a:r>
              <a:rPr kumimoji="1" lang="zh-CN" altLang="en-US" smtClean="0"/>
              <a:t>直播</a:t>
            </a:r>
            <a:r>
              <a:rPr kumimoji="1" lang="zh-CN" altLang="en-US" smtClean="0"/>
              <a:t>：映客</a:t>
            </a:r>
            <a:r>
              <a:rPr kumimoji="1" lang="zh-CN" altLang="en-US" dirty="0" smtClean="0"/>
              <a:t>、斗鱼</a:t>
            </a:r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r>
              <a:rPr kumimoji="1" lang="zh-CN" altLang="en-US" dirty="0" smtClean="0"/>
              <a:t>视频通话：微信视频通话</a:t>
            </a:r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r>
              <a:rPr kumimoji="1" lang="zh-CN" altLang="en-US" dirty="0" smtClean="0"/>
              <a:t>其他：弹幕，</a:t>
            </a:r>
            <a:r>
              <a:rPr kumimoji="1" lang="en-US" altLang="zh-CN" dirty="0" smtClean="0"/>
              <a:t>A/B</a:t>
            </a:r>
            <a:r>
              <a:rPr kumimoji="1" lang="zh-CN" altLang="en-US" dirty="0" smtClean="0"/>
              <a:t>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2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媒体编码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视频编码：</a:t>
            </a:r>
          </a:p>
          <a:p>
            <a:pPr lvl="1"/>
            <a:r>
              <a:rPr kumimoji="1" lang="en-US" altLang="zh-CN" dirty="0" smtClean="0"/>
              <a:t>H264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H265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MPEG-4</a:t>
            </a:r>
            <a:endParaRPr kumimoji="1" lang="zh-CN" altLang="en-US" dirty="0" smtClean="0"/>
          </a:p>
          <a:p>
            <a:r>
              <a:rPr kumimoji="1" lang="zh-CN" altLang="en-US" dirty="0" smtClean="0"/>
              <a:t>音频编码</a:t>
            </a:r>
          </a:p>
          <a:p>
            <a:pPr lvl="1"/>
            <a:r>
              <a:rPr kumimoji="1" lang="en-US" altLang="zh-CN" dirty="0" smtClean="0"/>
              <a:t>MP3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MPEG-1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Layer3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AAC</a:t>
            </a:r>
            <a:r>
              <a:rPr kumimoji="1" lang="zh-CN" altLang="en-US" dirty="0" smtClean="0"/>
              <a:t>：</a:t>
            </a:r>
          </a:p>
          <a:p>
            <a:pPr lvl="2"/>
            <a:r>
              <a:rPr kumimoji="1" lang="en-US" altLang="zh-CN" dirty="0" smtClean="0"/>
              <a:t>MPEG-2</a:t>
            </a:r>
            <a:r>
              <a:rPr kumimoji="1" lang="zh-CN" altLang="en-US" dirty="0" smtClean="0"/>
              <a:t>：相对于</a:t>
            </a:r>
            <a:r>
              <a:rPr kumimoji="1" lang="en-US" altLang="zh-CN" dirty="0" smtClean="0"/>
              <a:t>MP3</a:t>
            </a:r>
            <a:r>
              <a:rPr kumimoji="1" lang="zh-CN" altLang="en-US" dirty="0" smtClean="0"/>
              <a:t>更高效</a:t>
            </a:r>
          </a:p>
          <a:p>
            <a:pPr lvl="2"/>
            <a:r>
              <a:rPr kumimoji="1" lang="en-US" altLang="zh-CN" dirty="0" smtClean="0"/>
              <a:t>9</a:t>
            </a:r>
            <a:r>
              <a:rPr kumimoji="1" lang="zh-CN" altLang="en-US" dirty="0" smtClean="0"/>
              <a:t>种规格，适应不同的需求</a:t>
            </a:r>
          </a:p>
          <a:p>
            <a:r>
              <a:rPr kumimoji="1" lang="zh-CN" altLang="en-US" dirty="0" smtClean="0"/>
              <a:t>容器格式</a:t>
            </a:r>
          </a:p>
          <a:p>
            <a:pPr lvl="1"/>
            <a:r>
              <a:rPr kumimoji="1" lang="en-US" altLang="zh-CN" dirty="0" err="1" smtClean="0"/>
              <a:t>avi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wmv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rmvb</a:t>
            </a:r>
            <a:r>
              <a:rPr kumimoji="1" lang="en-US" altLang="zh-CN" dirty="0" smtClean="0"/>
              <a:t>, mp4, </a:t>
            </a:r>
            <a:r>
              <a:rPr kumimoji="1" lang="en-US" altLang="zh-CN" dirty="0" err="1" smtClean="0"/>
              <a:t>mkv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flv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2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媒体传输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媒体传输：</a:t>
            </a:r>
          </a:p>
          <a:p>
            <a:pPr lvl="1"/>
            <a:r>
              <a:rPr kumimoji="1" lang="en-US" altLang="zh-CN" dirty="0" smtClean="0"/>
              <a:t>RTMP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TCP.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Port:</a:t>
            </a:r>
            <a:r>
              <a:rPr kumimoji="1" lang="zh-CN" altLang="en-US" dirty="0"/>
              <a:t> </a:t>
            </a:r>
            <a:r>
              <a:rPr kumimoji="1" lang="en-US" altLang="zh-CN" dirty="0"/>
              <a:t>1935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用来进行实时数据通信的网络</a:t>
            </a:r>
            <a:r>
              <a:rPr kumimoji="1" lang="zh-CN" altLang="en-US" dirty="0" smtClean="0"/>
              <a:t>协议</a:t>
            </a:r>
          </a:p>
          <a:p>
            <a:pPr lvl="2"/>
            <a:r>
              <a:rPr lang="zh-CN" altLang="en-US" dirty="0"/>
              <a:t>一般</a:t>
            </a:r>
            <a:r>
              <a:rPr lang="zh-CN" altLang="en-US" dirty="0" smtClean="0"/>
              <a:t>传输</a:t>
            </a:r>
            <a:r>
              <a:rPr lang="en-US" altLang="zh-CN" dirty="0" err="1" smtClean="0"/>
              <a:t>flv</a:t>
            </a:r>
            <a:r>
              <a:rPr lang="zh-CN" altLang="en-US" dirty="0"/>
              <a:t>，</a:t>
            </a:r>
            <a:r>
              <a:rPr lang="en-US" altLang="zh-CN" dirty="0" smtClean="0"/>
              <a:t>f4v</a:t>
            </a:r>
            <a:r>
              <a:rPr lang="zh-CN" altLang="en-US" dirty="0" smtClean="0"/>
              <a:t>格式的数据流</a:t>
            </a:r>
          </a:p>
          <a:p>
            <a:pPr lvl="2"/>
            <a:r>
              <a:rPr lang="en-US" altLang="zh-CN" dirty="0"/>
              <a:t>TCP</a:t>
            </a:r>
            <a:r>
              <a:rPr lang="zh-CN" altLang="en-US" dirty="0"/>
              <a:t>一个通道上传输命令和数据</a:t>
            </a:r>
            <a:endParaRPr lang="zh-CN" altLang="en-US" dirty="0" smtClean="0"/>
          </a:p>
          <a:p>
            <a:pPr lvl="1"/>
            <a:r>
              <a:rPr kumimoji="1" lang="en-US" altLang="zh-CN" dirty="0" smtClean="0"/>
              <a:t>RTSP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Protocol.</a:t>
            </a:r>
            <a:endParaRPr kumimoji="1" lang="zh-CN" altLang="en-US" dirty="0" smtClean="0"/>
          </a:p>
          <a:p>
            <a:pPr lvl="2"/>
            <a:r>
              <a:rPr lang="zh-CN" altLang="en-US" dirty="0" smtClean="0"/>
              <a:t>一般传输</a:t>
            </a:r>
            <a:r>
              <a:rPr lang="en-US" altLang="zh-CN" dirty="0" smtClean="0"/>
              <a:t>ts,mp4</a:t>
            </a:r>
            <a:r>
              <a:rPr lang="zh-CN" altLang="en-US" dirty="0"/>
              <a:t>格式</a:t>
            </a:r>
            <a:r>
              <a:rPr lang="zh-CN" altLang="en-US" dirty="0" smtClean="0"/>
              <a:t>的数据流</a:t>
            </a:r>
          </a:p>
          <a:p>
            <a:pPr lvl="2"/>
            <a:r>
              <a:rPr lang="zh-CN" altLang="en-US" dirty="0" smtClean="0"/>
              <a:t>需要</a:t>
            </a:r>
            <a:r>
              <a:rPr lang="en-US" altLang="zh-CN" dirty="0"/>
              <a:t>2-3</a:t>
            </a:r>
            <a:r>
              <a:rPr lang="zh-CN" altLang="en-US" dirty="0"/>
              <a:t>个通道，命令和数据通道</a:t>
            </a:r>
            <a:r>
              <a:rPr lang="zh-CN" altLang="en-US" dirty="0" smtClean="0"/>
              <a:t>分离</a:t>
            </a:r>
          </a:p>
          <a:p>
            <a:pPr lvl="1"/>
            <a:r>
              <a:rPr kumimoji="1" lang="en-US" altLang="zh-CN" dirty="0" smtClean="0"/>
              <a:t>HLS</a:t>
            </a:r>
            <a:endParaRPr kumimoji="1" lang="zh-CN" altLang="en-US" dirty="0" smtClean="0"/>
          </a:p>
          <a:p>
            <a:pPr lvl="2"/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苹果制定，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iOS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系统使用</a:t>
            </a:r>
            <a:endParaRPr kumimoji="1" lang="zh-CN" altLang="en-US" dirty="0" smtClean="0"/>
          </a:p>
          <a:p>
            <a:pPr lvl="1"/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P2P</a:t>
            </a:r>
            <a:endParaRPr lang="zh-CN" altLang="en-US" dirty="0" smtClean="0">
              <a:latin typeface="新宋体" pitchFamily="49" charset="-122"/>
              <a:ea typeface="新宋体" pitchFamily="49" charset="-122"/>
            </a:endParaRPr>
          </a:p>
          <a:p>
            <a:pPr lvl="2"/>
            <a:endParaRPr lang="zh-CN" altLang="en-US" dirty="0" smtClean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3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媒体服务器：接收的媒体流，推送给订阅用户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 tooltip="Open Broadcaster Software"/>
              </a:rPr>
              <a:t>Open Broadcaster Software</a:t>
            </a:r>
            <a:r>
              <a:rPr lang="en-US" altLang="zh-CN" dirty="0"/>
              <a:t> </a:t>
            </a:r>
            <a:endParaRPr lang="zh-CN" altLang="en-US" dirty="0" smtClean="0"/>
          </a:p>
          <a:p>
            <a:pPr lvl="1"/>
            <a:r>
              <a:rPr kumimoji="1" lang="en-US" altLang="zh-CN" dirty="0" err="1" smtClean="0"/>
              <a:t>FFserver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rtmp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endParaRPr kumimoji="1" lang="zh-CN" altLang="en-US" dirty="0" smtClean="0"/>
          </a:p>
          <a:p>
            <a:pPr lvl="1"/>
            <a:r>
              <a:rPr lang="pl-PL" altLang="zh-CN" u="sng" dirty="0">
                <a:hlinkClick r:id="rId4" tooltip="Wowza Streaming Engine"/>
              </a:rPr>
              <a:t>Wowza Streaming Engine</a:t>
            </a:r>
            <a:r>
              <a:rPr lang="pl-PL" altLang="zh-CN" dirty="0"/>
              <a:t> </a:t>
            </a:r>
            <a:endParaRPr lang="zh-CN" altLang="en-US" dirty="0" smtClean="0"/>
          </a:p>
          <a:p>
            <a:pPr lvl="1"/>
            <a:r>
              <a:rPr kumimoji="1" lang="en-US" altLang="zh-CN" dirty="0" smtClean="0"/>
              <a:t>SRS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Simple RTMP Server</a:t>
            </a:r>
            <a:endParaRPr kumimoji="1" lang="zh-CN" altLang="en-US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HAProxy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4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推流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117666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6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拉流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62" y="1690688"/>
            <a:ext cx="10815038" cy="38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测试首帧时间</a:t>
            </a:r>
          </a:p>
          <a:p>
            <a:pPr lvl="1"/>
            <a:r>
              <a:rPr kumimoji="1" lang="en-US" altLang="zh-CN" dirty="0" err="1" smtClean="0"/>
              <a:t>hls</a:t>
            </a:r>
            <a:r>
              <a:rPr kumimoji="1" lang="zh-CN" altLang="en-US" dirty="0" smtClean="0"/>
              <a:t>， </a:t>
            </a:r>
            <a:r>
              <a:rPr kumimoji="1" lang="en-US" altLang="zh-CN" dirty="0" err="1" smtClean="0"/>
              <a:t>rtmp</a:t>
            </a:r>
            <a:endParaRPr kumimoji="1" lang="zh-CN" altLang="en-US" dirty="0" smtClean="0"/>
          </a:p>
          <a:p>
            <a:r>
              <a:rPr kumimoji="1" lang="zh-CN" altLang="en-US" dirty="0" smtClean="0"/>
              <a:t>延时时间</a:t>
            </a:r>
          </a:p>
          <a:p>
            <a:pPr lvl="1"/>
            <a:r>
              <a:rPr kumimoji="1" lang="en-US" altLang="zh-CN" dirty="0" err="1" smtClean="0"/>
              <a:t>Hls</a:t>
            </a:r>
            <a:r>
              <a:rPr kumimoji="1" lang="en-US" altLang="zh-CN" dirty="0" smtClean="0"/>
              <a:t>(15s</a:t>
            </a:r>
            <a:r>
              <a:rPr kumimoji="1" lang="en-US" altLang="zh-CN" dirty="0"/>
              <a:t>)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rtmp</a:t>
            </a:r>
            <a:r>
              <a:rPr kumimoji="1" lang="en-US" altLang="zh-CN" dirty="0" smtClean="0"/>
              <a:t>(3s)</a:t>
            </a:r>
            <a:r>
              <a:rPr kumimoji="1" lang="zh-CN" altLang="en-US" dirty="0" smtClean="0"/>
              <a:t>，关键帧间隔</a:t>
            </a:r>
          </a:p>
          <a:p>
            <a:r>
              <a:rPr kumimoji="1" lang="zh-CN" altLang="en-US" dirty="0" smtClean="0"/>
              <a:t>画面抖动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</a:p>
          <a:p>
            <a:pPr lvl="1"/>
            <a:r>
              <a:rPr kumimoji="1" lang="zh-CN" altLang="en-US" dirty="0" smtClean="0"/>
              <a:t>关键帧间隔不能太小</a:t>
            </a:r>
          </a:p>
          <a:p>
            <a:r>
              <a:rPr kumimoji="1" lang="zh-CN" altLang="en-US" dirty="0" smtClean="0"/>
              <a:t>有声音无图像</a:t>
            </a:r>
          </a:p>
          <a:p>
            <a:pPr lvl="1"/>
            <a:r>
              <a:rPr kumimoji="1" lang="en-US" altLang="zh-CN" dirty="0" smtClean="0"/>
              <a:t>-codec copy -map 0:v -map 0:a</a:t>
            </a:r>
            <a:endParaRPr kumimoji="1" lang="zh-CN" altLang="en-US" dirty="0" smtClean="0"/>
          </a:p>
          <a:p>
            <a:r>
              <a:rPr kumimoji="1" lang="zh-CN" altLang="en-US" dirty="0" smtClean="0"/>
              <a:t>推流防盗链</a:t>
            </a:r>
          </a:p>
          <a:p>
            <a:pPr lvl="1"/>
            <a:r>
              <a:rPr kumimoji="1" lang="en-US" altLang="zh-CN" dirty="0" err="1" smtClean="0"/>
              <a:t>nginx-rtmp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on_publish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command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rtmp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flv</a:t>
            </a:r>
            <a:r>
              <a:rPr kumimoji="1" lang="en-US" altLang="zh-CN" dirty="0" smtClean="0"/>
              <a:t>-over-http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6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312</Words>
  <Application>Microsoft Macintosh PowerPoint</Application>
  <PresentationFormat>宽屏</PresentationFormat>
  <Paragraphs>76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宋体</vt:lpstr>
      <vt:lpstr>新宋体</vt:lpstr>
      <vt:lpstr>Arial</vt:lpstr>
      <vt:lpstr>Office 主题</vt:lpstr>
      <vt:lpstr>直播系统介绍</vt:lpstr>
      <vt:lpstr>Outline</vt:lpstr>
      <vt:lpstr>直播类型</vt:lpstr>
      <vt:lpstr>协议-媒体编码</vt:lpstr>
      <vt:lpstr>协议-媒体传输</vt:lpstr>
      <vt:lpstr>组件</vt:lpstr>
      <vt:lpstr>系统搭建-推流</vt:lpstr>
      <vt:lpstr>系统搭建-拉流</vt:lpstr>
      <vt:lpstr>细节</vt:lpstr>
      <vt:lpstr>后续工作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直播系统介绍</dc:title>
  <dc:creator>Microsoft Office 用户</dc:creator>
  <cp:lastModifiedBy>Microsoft Office 用户</cp:lastModifiedBy>
  <cp:revision>20</cp:revision>
  <dcterms:created xsi:type="dcterms:W3CDTF">2016-04-12T16:13:27Z</dcterms:created>
  <dcterms:modified xsi:type="dcterms:W3CDTF">2016-04-13T08:29:41Z</dcterms:modified>
</cp:coreProperties>
</file>