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128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10/4/2019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54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10/4/2019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789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10/4/2019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847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10/4/2019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8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10/4/2019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67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10/4/2019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415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10/4/2019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04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10/4/2019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268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10/4/2019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378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10/4/2019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253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10/4/2019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079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0DC95-96D7-4443-A9FE-D9D3645C5F4E}" type="datetimeFigureOut">
              <a:rPr lang="en-SG" smtClean="0"/>
              <a:t>10/4/2019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927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C7D597-2F30-43A7-9F15-F88AABE10FF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7625"/>
          <a:stretch/>
        </p:blipFill>
        <p:spPr bwMode="auto">
          <a:xfrm>
            <a:off x="-6674873" y="-877802"/>
            <a:ext cx="4210685" cy="60407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D75DD9-95A8-4F16-8DC0-2B96D970F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62082" y="-877802"/>
            <a:ext cx="5515726" cy="390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6B870-DB03-4EF3-B42E-F88EF4DD3927}"/>
              </a:ext>
            </a:extLst>
          </p:cNvPr>
          <p:cNvSpPr txBox="1"/>
          <p:nvPr/>
        </p:nvSpPr>
        <p:spPr>
          <a:xfrm>
            <a:off x="1097809" y="89003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978F2-B60C-4EBD-8DB3-833C0F053698}"/>
              </a:ext>
            </a:extLst>
          </p:cNvPr>
          <p:cNvSpPr txBox="1"/>
          <p:nvPr/>
        </p:nvSpPr>
        <p:spPr>
          <a:xfrm>
            <a:off x="4687678" y="5207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D4348F-66EB-4872-AC81-7E7CAE08BAB8}"/>
                  </a:ext>
                </a:extLst>
              </p:cNvPr>
              <p:cNvSpPr txBox="1"/>
              <p:nvPr/>
            </p:nvSpPr>
            <p:spPr>
              <a:xfrm>
                <a:off x="4687678" y="832882"/>
                <a:ext cx="203555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 Key: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Private Key: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SG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Certificate (contains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D4348F-66EB-4872-AC81-7E7CAE08B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78" y="832882"/>
                <a:ext cx="2035557" cy="738664"/>
              </a:xfrm>
              <a:prstGeom prst="rect">
                <a:avLst/>
              </a:prstGeom>
              <a:blipFill>
                <a:blip r:embed="rId4"/>
                <a:stretch>
                  <a:fillRect l="-898" t="-1653" b="-74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840C23-3563-4A74-82B7-7EDD2895D5B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91507" y="1259364"/>
            <a:ext cx="0" cy="716901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CFC0CE-D5FF-4DBF-974E-96F787353D9A}"/>
              </a:ext>
            </a:extLst>
          </p:cNvPr>
          <p:cNvCxnSpPr>
            <a:cxnSpLocks/>
          </p:cNvCxnSpPr>
          <p:nvPr/>
        </p:nvCxnSpPr>
        <p:spPr>
          <a:xfrm>
            <a:off x="5384799" y="1571546"/>
            <a:ext cx="0" cy="676290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00940A-C9E1-4C90-B94A-F2DB0DC0B699}"/>
              </a:ext>
            </a:extLst>
          </p:cNvPr>
          <p:cNvCxnSpPr/>
          <p:nvPr/>
        </p:nvCxnSpPr>
        <p:spPr>
          <a:xfrm>
            <a:off x="1491506" y="1667933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6BDC78-ECF5-49F3-8EDD-CA8C6788B4FE}"/>
              </a:ext>
            </a:extLst>
          </p:cNvPr>
          <p:cNvSpPr txBox="1"/>
          <p:nvPr/>
        </p:nvSpPr>
        <p:spPr>
          <a:xfrm rot="324564">
            <a:off x="1792070" y="1568009"/>
            <a:ext cx="344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“Hello </a:t>
            </a:r>
            <a:r>
              <a:rPr lang="en-SG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SecStore</a:t>
            </a:r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please prove your identity!”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52476B-085F-4EC9-BFD8-01A70FEC88AD}"/>
              </a:ext>
            </a:extLst>
          </p:cNvPr>
          <p:cNvCxnSpPr>
            <a:cxnSpLocks/>
          </p:cNvCxnSpPr>
          <p:nvPr/>
        </p:nvCxnSpPr>
        <p:spPr>
          <a:xfrm flipH="1">
            <a:off x="1500660" y="2328333"/>
            <a:ext cx="3884140" cy="369916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3291A3-21DB-484D-ABAA-B5F2D9DB132B}"/>
                  </a:ext>
                </a:extLst>
              </p:cNvPr>
              <p:cNvSpPr txBox="1"/>
              <p:nvPr/>
            </p:nvSpPr>
            <p:spPr>
              <a:xfrm rot="21274454">
                <a:off x="2062464" y="2185330"/>
                <a:ext cx="28995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“Hello, this is </a:t>
                </a:r>
                <a:r>
                  <a:rPr lang="en-SG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SecStore</a:t>
                </a:r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!” }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3291A3-21DB-484D-ABAA-B5F2D9DB1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74454">
                <a:off x="2062464" y="2185330"/>
                <a:ext cx="2899576" cy="307777"/>
              </a:xfrm>
              <a:prstGeom prst="rect">
                <a:avLst/>
              </a:prstGeom>
              <a:blipFill>
                <a:blip r:embed="rId5"/>
                <a:stretch>
                  <a:fillRect l="-626" t="-1042" b="-104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0345B3-25C4-4F27-A304-4808F7FB5E38}"/>
              </a:ext>
            </a:extLst>
          </p:cNvPr>
          <p:cNvCxnSpPr/>
          <p:nvPr/>
        </p:nvCxnSpPr>
        <p:spPr>
          <a:xfrm>
            <a:off x="1500660" y="3080807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61F4A5F-B27D-4A03-8CD5-E432B10DB72B}"/>
              </a:ext>
            </a:extLst>
          </p:cNvPr>
          <p:cNvSpPr txBox="1"/>
          <p:nvPr/>
        </p:nvSpPr>
        <p:spPr>
          <a:xfrm rot="324564">
            <a:off x="2600322" y="2980883"/>
            <a:ext cx="1842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generated nonce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05B0E8-02F0-4116-AF43-CCD293F40363}"/>
              </a:ext>
            </a:extLst>
          </p:cNvPr>
          <p:cNvCxnSpPr>
            <a:cxnSpLocks/>
          </p:cNvCxnSpPr>
          <p:nvPr/>
        </p:nvCxnSpPr>
        <p:spPr>
          <a:xfrm flipH="1">
            <a:off x="1490134" y="3706502"/>
            <a:ext cx="3884140" cy="369916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44AABD-40A8-46EB-8EF1-96353FA0166D}"/>
                  </a:ext>
                </a:extLst>
              </p:cNvPr>
              <p:cNvSpPr txBox="1"/>
              <p:nvPr/>
            </p:nvSpPr>
            <p:spPr>
              <a:xfrm rot="21274454">
                <a:off x="2742732" y="3563499"/>
                <a:ext cx="14841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</a:t>
                </a:r>
                <a:r>
                  <a:rPr lang="en-SG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nonce }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44AABD-40A8-46EB-8EF1-96353FA01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74454">
                <a:off x="2742732" y="3563499"/>
                <a:ext cx="1484124" cy="307777"/>
              </a:xfrm>
              <a:prstGeom prst="rect">
                <a:avLst/>
              </a:prstGeom>
              <a:blipFill>
                <a:blip r:embed="rId6"/>
                <a:stretch>
                  <a:fillRect l="-1210" t="-1351" b="-135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D3A151-2718-4CFB-A0CF-65209AC4C0C8}"/>
              </a:ext>
            </a:extLst>
          </p:cNvPr>
          <p:cNvCxnSpPr/>
          <p:nvPr/>
        </p:nvCxnSpPr>
        <p:spPr>
          <a:xfrm>
            <a:off x="1500660" y="4349113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DF98170-A59B-4D5C-A41F-EFCA9C4804FF}"/>
              </a:ext>
            </a:extLst>
          </p:cNvPr>
          <p:cNvSpPr txBox="1"/>
          <p:nvPr/>
        </p:nvSpPr>
        <p:spPr>
          <a:xfrm rot="324564">
            <a:off x="1959924" y="4249189"/>
            <a:ext cx="3122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“Give me your certificate signed by CA”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D1AB3D-CDB1-47AF-8B05-953ABB4DFCF7}"/>
              </a:ext>
            </a:extLst>
          </p:cNvPr>
          <p:cNvCxnSpPr>
            <a:cxnSpLocks/>
          </p:cNvCxnSpPr>
          <p:nvPr/>
        </p:nvCxnSpPr>
        <p:spPr>
          <a:xfrm flipH="1">
            <a:off x="1509813" y="4922887"/>
            <a:ext cx="3884140" cy="369916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61C840-BA79-4046-A51D-834BFFBAF75C}"/>
              </a:ext>
            </a:extLst>
          </p:cNvPr>
          <p:cNvSpPr txBox="1"/>
          <p:nvPr/>
        </p:nvSpPr>
        <p:spPr>
          <a:xfrm rot="21274454">
            <a:off x="2492921" y="4779884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Server’s signed certificate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F5B2B4-7667-4988-A95C-6BD4B56C0FB1}"/>
                  </a:ext>
                </a:extLst>
              </p:cNvPr>
              <p:cNvSpPr txBox="1"/>
              <p:nvPr/>
            </p:nvSpPr>
            <p:spPr>
              <a:xfrm>
                <a:off x="-1243280" y="4675666"/>
                <a:ext cx="280521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Checking: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Extract CA’s public key from CACSE.crt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Verify Server’s cert with CA’s public key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𝑪𝑨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Extract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nonce })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Check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nonce })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nonce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F5B2B4-7667-4988-A95C-6BD4B56C0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3280" y="4675666"/>
                <a:ext cx="2805212" cy="2031325"/>
              </a:xfrm>
              <a:prstGeom prst="rect">
                <a:avLst/>
              </a:prstGeom>
              <a:blipFill>
                <a:blip r:embed="rId7"/>
                <a:stretch>
                  <a:fillRect l="-652" t="-601" b="-270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E0EAED1-B394-49EE-A179-3895C0BCFB6F}"/>
              </a:ext>
            </a:extLst>
          </p:cNvPr>
          <p:cNvSpPr txBox="1"/>
          <p:nvPr/>
        </p:nvSpPr>
        <p:spPr>
          <a:xfrm>
            <a:off x="198685" y="6553103"/>
            <a:ext cx="14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check failed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85F0A1-1058-4A9A-9B4E-23BA2392F05A}"/>
              </a:ext>
            </a:extLst>
          </p:cNvPr>
          <p:cNvSpPr txBox="1"/>
          <p:nvPr/>
        </p:nvSpPr>
        <p:spPr>
          <a:xfrm>
            <a:off x="-107259" y="7208363"/>
            <a:ext cx="176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check succeeded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EAA38D-6AF6-4113-80F0-DDDF85D43083}"/>
              </a:ext>
            </a:extLst>
          </p:cNvPr>
          <p:cNvCxnSpPr/>
          <p:nvPr/>
        </p:nvCxnSpPr>
        <p:spPr>
          <a:xfrm>
            <a:off x="1509813" y="6687950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D62A91C-F208-446E-B1C1-F9EF276875C0}"/>
              </a:ext>
            </a:extLst>
          </p:cNvPr>
          <p:cNvSpPr txBox="1"/>
          <p:nvPr/>
        </p:nvSpPr>
        <p:spPr>
          <a:xfrm rot="324564">
            <a:off x="3103367" y="6590038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“Bye”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2B00C4-393C-4E43-8655-E4DAABE2AFF8}"/>
              </a:ext>
            </a:extLst>
          </p:cNvPr>
          <p:cNvCxnSpPr/>
          <p:nvPr/>
        </p:nvCxnSpPr>
        <p:spPr>
          <a:xfrm>
            <a:off x="1499413" y="7423563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FC6E34E-2962-4BD6-80D0-6EC476F51263}"/>
              </a:ext>
            </a:extLst>
          </p:cNvPr>
          <p:cNvSpPr txBox="1"/>
          <p:nvPr/>
        </p:nvSpPr>
        <p:spPr>
          <a:xfrm rot="324564">
            <a:off x="2382840" y="7325651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Handshake for file upload</a:t>
            </a:r>
          </a:p>
        </p:txBody>
      </p:sp>
    </p:spTree>
    <p:extLst>
      <p:ext uri="{BB962C8B-B14F-4D97-AF65-F5344CB8AC3E}">
        <p14:creationId xmlns:p14="http://schemas.microsoft.com/office/powerpoint/2010/main" val="177176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114</Words>
  <Application>Microsoft Office PowerPoint</Application>
  <PresentationFormat>A4 Paper (210x297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Ashlyn Goh Er Xuan</dc:creator>
  <cp:lastModifiedBy>Student - Ashlyn Goh Er Xuan</cp:lastModifiedBy>
  <cp:revision>5</cp:revision>
  <dcterms:created xsi:type="dcterms:W3CDTF">2019-04-09T10:25:30Z</dcterms:created>
  <dcterms:modified xsi:type="dcterms:W3CDTF">2019-04-10T09:00:36Z</dcterms:modified>
</cp:coreProperties>
</file>