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2864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89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4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6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1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0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6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7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53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7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2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0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7D597-2F30-43A7-9F15-F88AABE10F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7625"/>
          <a:stretch/>
        </p:blipFill>
        <p:spPr bwMode="auto">
          <a:xfrm>
            <a:off x="-6674873" y="-877802"/>
            <a:ext cx="4210685" cy="6040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75DD9-95A8-4F16-8DC0-2B96D970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62082" y="-877802"/>
            <a:ext cx="5515726" cy="3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6B870-DB03-4EF3-B42E-F88EF4DD3927}"/>
              </a:ext>
            </a:extLst>
          </p:cNvPr>
          <p:cNvSpPr txBox="1"/>
          <p:nvPr/>
        </p:nvSpPr>
        <p:spPr>
          <a:xfrm>
            <a:off x="1097809" y="890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78F2-B60C-4EBD-8DB3-833C0F053698}"/>
              </a:ext>
            </a:extLst>
          </p:cNvPr>
          <p:cNvSpPr txBox="1"/>
          <p:nvPr/>
        </p:nvSpPr>
        <p:spPr>
          <a:xfrm>
            <a:off x="4687678" y="520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/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 (contains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blipFill>
                <a:blip r:embed="rId4"/>
                <a:stretch>
                  <a:fillRect l="-898" t="-1653" b="-74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840C23-3563-4A74-82B7-7EDD2895D5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1507" y="1259364"/>
            <a:ext cx="0" cy="716901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FC0CE-D5FF-4DBF-974E-96F787353D9A}"/>
              </a:ext>
            </a:extLst>
          </p:cNvPr>
          <p:cNvCxnSpPr>
            <a:cxnSpLocks/>
          </p:cNvCxnSpPr>
          <p:nvPr/>
        </p:nvCxnSpPr>
        <p:spPr>
          <a:xfrm>
            <a:off x="5384799" y="1571546"/>
            <a:ext cx="0" cy="67629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345B3-25C4-4F27-A304-4808F7FB5E38}"/>
              </a:ext>
            </a:extLst>
          </p:cNvPr>
          <p:cNvCxnSpPr/>
          <p:nvPr/>
        </p:nvCxnSpPr>
        <p:spPr>
          <a:xfrm>
            <a:off x="1500660" y="1502480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F4A5F-B27D-4A03-8CD5-E432B10DB72B}"/>
              </a:ext>
            </a:extLst>
          </p:cNvPr>
          <p:cNvSpPr txBox="1"/>
          <p:nvPr/>
        </p:nvSpPr>
        <p:spPr>
          <a:xfrm rot="324564">
            <a:off x="2600322" y="1402556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generated 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5B0E8-02F0-4116-AF43-CCD293F40363}"/>
              </a:ext>
            </a:extLst>
          </p:cNvPr>
          <p:cNvCxnSpPr>
            <a:cxnSpLocks/>
          </p:cNvCxnSpPr>
          <p:nvPr/>
        </p:nvCxnSpPr>
        <p:spPr>
          <a:xfrm flipH="1">
            <a:off x="1490134" y="2128175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/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blipFill>
                <a:blip r:embed="rId5"/>
                <a:stretch>
                  <a:fillRect l="-1210" t="-1351" b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3A151-2718-4CFB-A0CF-65209AC4C0C8}"/>
              </a:ext>
            </a:extLst>
          </p:cNvPr>
          <p:cNvCxnSpPr/>
          <p:nvPr/>
        </p:nvCxnSpPr>
        <p:spPr>
          <a:xfrm>
            <a:off x="1500660" y="277078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98170-A59B-4D5C-A41F-EFCA9C4804FF}"/>
              </a:ext>
            </a:extLst>
          </p:cNvPr>
          <p:cNvSpPr txBox="1"/>
          <p:nvPr/>
        </p:nvSpPr>
        <p:spPr>
          <a:xfrm rot="324564">
            <a:off x="1959924" y="2670862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me your certificate signed by CA”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1AB3D-CDB1-47AF-8B05-953ABB4DFCF7}"/>
              </a:ext>
            </a:extLst>
          </p:cNvPr>
          <p:cNvCxnSpPr>
            <a:cxnSpLocks/>
          </p:cNvCxnSpPr>
          <p:nvPr/>
        </p:nvCxnSpPr>
        <p:spPr>
          <a:xfrm flipH="1">
            <a:off x="1509813" y="3344560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61C840-BA79-4046-A51D-834BFFBAF75C}"/>
              </a:ext>
            </a:extLst>
          </p:cNvPr>
          <p:cNvSpPr txBox="1"/>
          <p:nvPr/>
        </p:nvSpPr>
        <p:spPr>
          <a:xfrm rot="21274454">
            <a:off x="2492921" y="3201557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signed certificate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/>
              <p:nvPr/>
            </p:nvSpPr>
            <p:spPr>
              <a:xfrm>
                <a:off x="-1243280" y="3097339"/>
                <a:ext cx="28052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Checking: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CA’s public key from CACSE.crt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Verify Server’s cert with CA’s public key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𝑪𝑨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Check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nonce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3280" y="3097339"/>
                <a:ext cx="2805212" cy="2031325"/>
              </a:xfrm>
              <a:prstGeom prst="rect">
                <a:avLst/>
              </a:prstGeom>
              <a:blipFill>
                <a:blip r:embed="rId6"/>
                <a:stretch>
                  <a:fillRect l="-652" t="-601" b="-27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0EAED1-B394-49EE-A179-3895C0BCFB6F}"/>
              </a:ext>
            </a:extLst>
          </p:cNvPr>
          <p:cNvSpPr txBox="1"/>
          <p:nvPr/>
        </p:nvSpPr>
        <p:spPr>
          <a:xfrm>
            <a:off x="198685" y="4974776"/>
            <a:ext cx="14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5F0A1-1058-4A9A-9B4E-23BA2392F05A}"/>
              </a:ext>
            </a:extLst>
          </p:cNvPr>
          <p:cNvSpPr txBox="1"/>
          <p:nvPr/>
        </p:nvSpPr>
        <p:spPr>
          <a:xfrm>
            <a:off x="-107259" y="5630036"/>
            <a:ext cx="17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succeeded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AA38D-6AF6-4113-80F0-DDDF85D43083}"/>
              </a:ext>
            </a:extLst>
          </p:cNvPr>
          <p:cNvCxnSpPr/>
          <p:nvPr/>
        </p:nvCxnSpPr>
        <p:spPr>
          <a:xfrm>
            <a:off x="1509813" y="510962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2A91C-F208-446E-B1C1-F9EF276875C0}"/>
              </a:ext>
            </a:extLst>
          </p:cNvPr>
          <p:cNvSpPr txBox="1"/>
          <p:nvPr/>
        </p:nvSpPr>
        <p:spPr>
          <a:xfrm rot="324564">
            <a:off x="3103367" y="501171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00C4-393C-4E43-8655-E4DAABE2AFF8}"/>
              </a:ext>
            </a:extLst>
          </p:cNvPr>
          <p:cNvCxnSpPr/>
          <p:nvPr/>
        </p:nvCxnSpPr>
        <p:spPr>
          <a:xfrm>
            <a:off x="1499413" y="584523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C6E34E-2962-4BD6-80D0-6EC476F51263}"/>
              </a:ext>
            </a:extLst>
          </p:cNvPr>
          <p:cNvSpPr txBox="1"/>
          <p:nvPr/>
        </p:nvSpPr>
        <p:spPr>
          <a:xfrm rot="324564">
            <a:off x="2382840" y="574732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 for file upload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51A511-870D-4B7C-B137-E4297B2973D2}"/>
              </a:ext>
            </a:extLst>
          </p:cNvPr>
          <p:cNvSpPr txBox="1"/>
          <p:nvPr/>
        </p:nvSpPr>
        <p:spPr>
          <a:xfrm>
            <a:off x="2951352" y="22706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17717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66B870-DB03-4EF3-B42E-F88EF4DD3927}"/>
              </a:ext>
            </a:extLst>
          </p:cNvPr>
          <p:cNvSpPr txBox="1"/>
          <p:nvPr/>
        </p:nvSpPr>
        <p:spPr>
          <a:xfrm>
            <a:off x="1097809" y="890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78F2-B60C-4EBD-8DB3-833C0F053698}"/>
              </a:ext>
            </a:extLst>
          </p:cNvPr>
          <p:cNvSpPr txBox="1"/>
          <p:nvPr/>
        </p:nvSpPr>
        <p:spPr>
          <a:xfrm>
            <a:off x="4687678" y="520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/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 (contains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blipFill>
                <a:blip r:embed="rId4"/>
                <a:stretch>
                  <a:fillRect l="-898" t="-1653" b="-74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840C23-3563-4A74-82B7-7EDD2895D5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1507" y="1259364"/>
            <a:ext cx="0" cy="836954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FC0CE-D5FF-4DBF-974E-96F787353D9A}"/>
              </a:ext>
            </a:extLst>
          </p:cNvPr>
          <p:cNvCxnSpPr>
            <a:cxnSpLocks/>
          </p:cNvCxnSpPr>
          <p:nvPr/>
        </p:nvCxnSpPr>
        <p:spPr>
          <a:xfrm>
            <a:off x="5384799" y="1571546"/>
            <a:ext cx="0" cy="80573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345B3-25C4-4F27-A304-4808F7FB5E38}"/>
              </a:ext>
            </a:extLst>
          </p:cNvPr>
          <p:cNvCxnSpPr/>
          <p:nvPr/>
        </p:nvCxnSpPr>
        <p:spPr>
          <a:xfrm>
            <a:off x="1500660" y="1502480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F4A5F-B27D-4A03-8CD5-E432B10DB72B}"/>
              </a:ext>
            </a:extLst>
          </p:cNvPr>
          <p:cNvSpPr txBox="1"/>
          <p:nvPr/>
        </p:nvSpPr>
        <p:spPr>
          <a:xfrm rot="324564">
            <a:off x="2600322" y="1402556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generated 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5B0E8-02F0-4116-AF43-CCD293F40363}"/>
              </a:ext>
            </a:extLst>
          </p:cNvPr>
          <p:cNvCxnSpPr>
            <a:cxnSpLocks/>
          </p:cNvCxnSpPr>
          <p:nvPr/>
        </p:nvCxnSpPr>
        <p:spPr>
          <a:xfrm flipH="1">
            <a:off x="1490134" y="2128175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/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blipFill>
                <a:blip r:embed="rId5"/>
                <a:stretch>
                  <a:fillRect l="-1210" t="-1351" b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3A151-2718-4CFB-A0CF-65209AC4C0C8}"/>
              </a:ext>
            </a:extLst>
          </p:cNvPr>
          <p:cNvCxnSpPr/>
          <p:nvPr/>
        </p:nvCxnSpPr>
        <p:spPr>
          <a:xfrm>
            <a:off x="1500660" y="277078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98170-A59B-4D5C-A41F-EFCA9C4804FF}"/>
              </a:ext>
            </a:extLst>
          </p:cNvPr>
          <p:cNvSpPr txBox="1"/>
          <p:nvPr/>
        </p:nvSpPr>
        <p:spPr>
          <a:xfrm rot="324564">
            <a:off x="1959924" y="2670862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me your certificate signed by CA”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1AB3D-CDB1-47AF-8B05-953ABB4DFCF7}"/>
              </a:ext>
            </a:extLst>
          </p:cNvPr>
          <p:cNvCxnSpPr>
            <a:cxnSpLocks/>
          </p:cNvCxnSpPr>
          <p:nvPr/>
        </p:nvCxnSpPr>
        <p:spPr>
          <a:xfrm flipH="1">
            <a:off x="1509813" y="3344560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61C840-BA79-4046-A51D-834BFFBAF75C}"/>
              </a:ext>
            </a:extLst>
          </p:cNvPr>
          <p:cNvSpPr txBox="1"/>
          <p:nvPr/>
        </p:nvSpPr>
        <p:spPr>
          <a:xfrm rot="21274454">
            <a:off x="2492921" y="3201557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signed certificate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/>
              <p:nvPr/>
            </p:nvSpPr>
            <p:spPr>
              <a:xfrm>
                <a:off x="-2391259" y="3299836"/>
                <a:ext cx="3716257" cy="138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Checking: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CA’s public key from CACSE.crt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Verify Server’s cert with CA’s public key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𝑪𝑨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Check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 = nonce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1259" y="3299836"/>
                <a:ext cx="3716257" cy="1388650"/>
              </a:xfrm>
              <a:prstGeom prst="rect">
                <a:avLst/>
              </a:prstGeom>
              <a:blipFill>
                <a:blip r:embed="rId6"/>
                <a:stretch>
                  <a:fillRect l="-327" r="-818" b="-34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0EAED1-B394-49EE-A179-3895C0BCFB6F}"/>
              </a:ext>
            </a:extLst>
          </p:cNvPr>
          <p:cNvSpPr txBox="1"/>
          <p:nvPr/>
        </p:nvSpPr>
        <p:spPr>
          <a:xfrm>
            <a:off x="198685" y="4974776"/>
            <a:ext cx="14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5F0A1-1058-4A9A-9B4E-23BA2392F05A}"/>
              </a:ext>
            </a:extLst>
          </p:cNvPr>
          <p:cNvSpPr txBox="1"/>
          <p:nvPr/>
        </p:nvSpPr>
        <p:spPr>
          <a:xfrm>
            <a:off x="-107259" y="5630036"/>
            <a:ext cx="17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succeeded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AA38D-6AF6-4113-80F0-DDDF85D43083}"/>
              </a:ext>
            </a:extLst>
          </p:cNvPr>
          <p:cNvCxnSpPr/>
          <p:nvPr/>
        </p:nvCxnSpPr>
        <p:spPr>
          <a:xfrm>
            <a:off x="1509813" y="510962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2A91C-F208-446E-B1C1-F9EF276875C0}"/>
              </a:ext>
            </a:extLst>
          </p:cNvPr>
          <p:cNvSpPr txBox="1"/>
          <p:nvPr/>
        </p:nvSpPr>
        <p:spPr>
          <a:xfrm rot="324564">
            <a:off x="3103367" y="501171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00C4-393C-4E43-8655-E4DAABE2AFF8}"/>
              </a:ext>
            </a:extLst>
          </p:cNvPr>
          <p:cNvCxnSpPr/>
          <p:nvPr/>
        </p:nvCxnSpPr>
        <p:spPr>
          <a:xfrm>
            <a:off x="1499413" y="584523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C6E34E-2962-4BD6-80D0-6EC476F51263}"/>
              </a:ext>
            </a:extLst>
          </p:cNvPr>
          <p:cNvSpPr txBox="1"/>
          <p:nvPr/>
        </p:nvSpPr>
        <p:spPr>
          <a:xfrm rot="324564">
            <a:off x="2382840" y="574732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 for file upload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651FA62-9D3E-4FBB-94B9-408D23548AE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090" y="12423"/>
            <a:ext cx="4503420" cy="893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8EE21C-BAEE-4928-BA51-18007E58CFB4}"/>
              </a:ext>
            </a:extLst>
          </p:cNvPr>
          <p:cNvCxnSpPr/>
          <p:nvPr/>
        </p:nvCxnSpPr>
        <p:spPr>
          <a:xfrm>
            <a:off x="1499413" y="646071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D10EB-5134-4854-93E5-6D2889ED3B46}"/>
                  </a:ext>
                </a:extLst>
              </p:cNvPr>
              <p:cNvSpPr txBox="1"/>
              <p:nvPr/>
            </p:nvSpPr>
            <p:spPr>
              <a:xfrm rot="324564">
                <a:off x="2782277" y="6362804"/>
                <a:ext cx="1256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SG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D10EB-5134-4854-93E5-6D2889ED3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782277" y="6362804"/>
                <a:ext cx="1256498" cy="307777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8597D9-6770-4741-AFD6-C05F7ACC0AAA}"/>
              </a:ext>
            </a:extLst>
          </p:cNvPr>
          <p:cNvCxnSpPr/>
          <p:nvPr/>
        </p:nvCxnSpPr>
        <p:spPr>
          <a:xfrm>
            <a:off x="1499413" y="6971464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9D614-821F-4D83-B27D-385E1B7A3281}"/>
                  </a:ext>
                </a:extLst>
              </p:cNvPr>
              <p:cNvSpPr txBox="1"/>
              <p:nvPr/>
            </p:nvSpPr>
            <p:spPr>
              <a:xfrm rot="324564">
                <a:off x="2730181" y="6873552"/>
                <a:ext cx="1360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 1)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9D614-821F-4D83-B27D-385E1B7A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730181" y="6873552"/>
                <a:ext cx="1360694" cy="307777"/>
              </a:xfrm>
              <a:prstGeom prst="rect">
                <a:avLst/>
              </a:prstGeom>
              <a:blipFill>
                <a:blip r:embed="rId9"/>
                <a:stretch>
                  <a:fillRect r="-439" b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4285AC-BD24-4BE4-909C-DAB07AA9C0FF}"/>
              </a:ext>
            </a:extLst>
          </p:cNvPr>
          <p:cNvCxnSpPr/>
          <p:nvPr/>
        </p:nvCxnSpPr>
        <p:spPr>
          <a:xfrm>
            <a:off x="1499414" y="7744431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8500EF-889F-4DB3-A3D9-14E32EA04868}"/>
                  </a:ext>
                </a:extLst>
              </p:cNvPr>
              <p:cNvSpPr txBox="1"/>
              <p:nvPr/>
            </p:nvSpPr>
            <p:spPr>
              <a:xfrm rot="324564">
                <a:off x="2730182" y="7646519"/>
                <a:ext cx="1360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 n)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8500EF-889F-4DB3-A3D9-14E32EA0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730182" y="7646519"/>
                <a:ext cx="1360694" cy="307777"/>
              </a:xfrm>
              <a:prstGeom prst="rect">
                <a:avLst/>
              </a:prstGeom>
              <a:blipFill>
                <a:blip r:embed="rId10"/>
                <a:stretch>
                  <a:fillRect r="-439" b="-123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D0E0920-389C-4670-A404-13E8E59C9175}"/>
              </a:ext>
            </a:extLst>
          </p:cNvPr>
          <p:cNvSpPr txBox="1"/>
          <p:nvPr/>
        </p:nvSpPr>
        <p:spPr>
          <a:xfrm>
            <a:off x="3300559" y="7100032"/>
            <a:ext cx="2199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4DFE8F-6C0D-4721-9F85-B11B37392658}"/>
              </a:ext>
            </a:extLst>
          </p:cNvPr>
          <p:cNvCxnSpPr/>
          <p:nvPr/>
        </p:nvCxnSpPr>
        <p:spPr>
          <a:xfrm>
            <a:off x="1512215" y="8814682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FA03E7-577E-45D9-A627-22EE7DDD945A}"/>
              </a:ext>
            </a:extLst>
          </p:cNvPr>
          <p:cNvSpPr txBox="1"/>
          <p:nvPr/>
        </p:nvSpPr>
        <p:spPr>
          <a:xfrm rot="324564">
            <a:off x="2709034" y="871677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connection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3906B7-D81D-4CAA-BE6B-148421D6B084}"/>
                  </a:ext>
                </a:extLst>
              </p:cNvPr>
              <p:cNvSpPr txBox="1"/>
              <p:nvPr/>
            </p:nvSpPr>
            <p:spPr>
              <a:xfrm>
                <a:off x="5533974" y="7277187"/>
                <a:ext cx="180909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block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block))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3906B7-D81D-4CAA-BE6B-148421D6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974" y="7277187"/>
                <a:ext cx="1809096" cy="523220"/>
              </a:xfrm>
              <a:prstGeom prst="rect">
                <a:avLst/>
              </a:prstGeom>
              <a:blipFill>
                <a:blip r:embed="rId11"/>
                <a:stretch>
                  <a:fillRect l="-669" t="-1136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033782-259F-4F39-B879-18CB63D80BDA}"/>
                  </a:ext>
                </a:extLst>
              </p:cNvPr>
              <p:cNvSpPr txBox="1"/>
              <p:nvPr/>
            </p:nvSpPr>
            <p:spPr>
              <a:xfrm>
                <a:off x="5526369" y="6586479"/>
                <a:ext cx="180909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name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name))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033782-259F-4F39-B879-18CB63D8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69" y="6586479"/>
                <a:ext cx="1809097" cy="523220"/>
              </a:xfrm>
              <a:prstGeom prst="rect">
                <a:avLst/>
              </a:prstGeom>
              <a:blipFill>
                <a:blip r:embed="rId12"/>
                <a:stretch>
                  <a:fillRect l="-671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8DAF81F-78FC-4CA9-A5A4-E3909581D8F0}"/>
              </a:ext>
            </a:extLst>
          </p:cNvPr>
          <p:cNvSpPr txBox="1"/>
          <p:nvPr/>
        </p:nvSpPr>
        <p:spPr>
          <a:xfrm>
            <a:off x="2771110" y="22642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15BE9D-27E2-4C9D-9E4F-29260590B169}"/>
                  </a:ext>
                </a:extLst>
              </p:cNvPr>
              <p:cNvSpPr txBox="1"/>
              <p:nvPr/>
            </p:nvSpPr>
            <p:spPr>
              <a:xfrm>
                <a:off x="-462605" y="7059846"/>
                <a:ext cx="180909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Encrypt file block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block))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15BE9D-27E2-4C9D-9E4F-29260590B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605" y="7059846"/>
                <a:ext cx="1809096" cy="523220"/>
              </a:xfrm>
              <a:prstGeom prst="rect">
                <a:avLst/>
              </a:prstGeom>
              <a:blipFill>
                <a:blip r:embed="rId13"/>
                <a:stretch>
                  <a:fillRect l="-669" t="-1136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D58027-58DD-475D-8E9E-89027FF238ED}"/>
                  </a:ext>
                </a:extLst>
              </p:cNvPr>
              <p:cNvSpPr txBox="1"/>
              <p:nvPr/>
            </p:nvSpPr>
            <p:spPr>
              <a:xfrm>
                <a:off x="-470210" y="6369138"/>
                <a:ext cx="180909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Encrypt file name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name))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D58027-58DD-475D-8E9E-89027FF2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210" y="6369138"/>
                <a:ext cx="1809097" cy="523220"/>
              </a:xfrm>
              <a:prstGeom prst="rect">
                <a:avLst/>
              </a:prstGeom>
              <a:blipFill>
                <a:blip r:embed="rId14"/>
                <a:stretch>
                  <a:fillRect l="-669" t="-1136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39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66B870-DB03-4EF3-B42E-F88EF4DD3927}"/>
              </a:ext>
            </a:extLst>
          </p:cNvPr>
          <p:cNvSpPr txBox="1"/>
          <p:nvPr/>
        </p:nvSpPr>
        <p:spPr>
          <a:xfrm>
            <a:off x="1097809" y="890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78F2-B60C-4EBD-8DB3-833C0F053698}"/>
              </a:ext>
            </a:extLst>
          </p:cNvPr>
          <p:cNvSpPr txBox="1"/>
          <p:nvPr/>
        </p:nvSpPr>
        <p:spPr>
          <a:xfrm>
            <a:off x="4687678" y="520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/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 (contains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blipFill>
                <a:blip r:embed="rId4"/>
                <a:stretch>
                  <a:fillRect l="-898" t="-1653" b="-74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840C23-3563-4A74-82B7-7EDD2895D5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1507" y="1259364"/>
            <a:ext cx="0" cy="836954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FC0CE-D5FF-4DBF-974E-96F787353D9A}"/>
              </a:ext>
            </a:extLst>
          </p:cNvPr>
          <p:cNvCxnSpPr>
            <a:cxnSpLocks/>
          </p:cNvCxnSpPr>
          <p:nvPr/>
        </p:nvCxnSpPr>
        <p:spPr>
          <a:xfrm>
            <a:off x="5384799" y="1571546"/>
            <a:ext cx="0" cy="80573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345B3-25C4-4F27-A304-4808F7FB5E38}"/>
              </a:ext>
            </a:extLst>
          </p:cNvPr>
          <p:cNvCxnSpPr/>
          <p:nvPr/>
        </p:nvCxnSpPr>
        <p:spPr>
          <a:xfrm>
            <a:off x="1500660" y="1502480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F4A5F-B27D-4A03-8CD5-E432B10DB72B}"/>
              </a:ext>
            </a:extLst>
          </p:cNvPr>
          <p:cNvSpPr txBox="1"/>
          <p:nvPr/>
        </p:nvSpPr>
        <p:spPr>
          <a:xfrm rot="324564">
            <a:off x="2600322" y="1402556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generated 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5B0E8-02F0-4116-AF43-CCD293F40363}"/>
              </a:ext>
            </a:extLst>
          </p:cNvPr>
          <p:cNvCxnSpPr>
            <a:cxnSpLocks/>
          </p:cNvCxnSpPr>
          <p:nvPr/>
        </p:nvCxnSpPr>
        <p:spPr>
          <a:xfrm flipH="1">
            <a:off x="1490134" y="2128175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/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blipFill>
                <a:blip r:embed="rId5"/>
                <a:stretch>
                  <a:fillRect l="-1210" t="-1351" b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3A151-2718-4CFB-A0CF-65209AC4C0C8}"/>
              </a:ext>
            </a:extLst>
          </p:cNvPr>
          <p:cNvCxnSpPr/>
          <p:nvPr/>
        </p:nvCxnSpPr>
        <p:spPr>
          <a:xfrm>
            <a:off x="1500660" y="277078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98170-A59B-4D5C-A41F-EFCA9C4804FF}"/>
              </a:ext>
            </a:extLst>
          </p:cNvPr>
          <p:cNvSpPr txBox="1"/>
          <p:nvPr/>
        </p:nvSpPr>
        <p:spPr>
          <a:xfrm rot="324564">
            <a:off x="1959924" y="2670862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me your certificate signed by CA”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1AB3D-CDB1-47AF-8B05-953ABB4DFCF7}"/>
              </a:ext>
            </a:extLst>
          </p:cNvPr>
          <p:cNvCxnSpPr>
            <a:cxnSpLocks/>
          </p:cNvCxnSpPr>
          <p:nvPr/>
        </p:nvCxnSpPr>
        <p:spPr>
          <a:xfrm flipH="1">
            <a:off x="1509813" y="3344560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61C840-BA79-4046-A51D-834BFFBAF75C}"/>
              </a:ext>
            </a:extLst>
          </p:cNvPr>
          <p:cNvSpPr txBox="1"/>
          <p:nvPr/>
        </p:nvSpPr>
        <p:spPr>
          <a:xfrm rot="21274454">
            <a:off x="2492921" y="3201557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signed certificate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/>
              <p:nvPr/>
            </p:nvSpPr>
            <p:spPr>
              <a:xfrm>
                <a:off x="-2391259" y="3299836"/>
                <a:ext cx="3716257" cy="138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Checking: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CA’s public key from CACSE.crt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Verify Server’s cert with CA’s public key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𝑪𝑨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Check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 = nonce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1259" y="3299836"/>
                <a:ext cx="3716257" cy="1388650"/>
              </a:xfrm>
              <a:prstGeom prst="rect">
                <a:avLst/>
              </a:prstGeom>
              <a:blipFill>
                <a:blip r:embed="rId6"/>
                <a:stretch>
                  <a:fillRect l="-327" r="-818" b="-34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0EAED1-B394-49EE-A179-3895C0BCFB6F}"/>
              </a:ext>
            </a:extLst>
          </p:cNvPr>
          <p:cNvSpPr txBox="1"/>
          <p:nvPr/>
        </p:nvSpPr>
        <p:spPr>
          <a:xfrm>
            <a:off x="198685" y="4974776"/>
            <a:ext cx="14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5F0A1-1058-4A9A-9B4E-23BA2392F05A}"/>
              </a:ext>
            </a:extLst>
          </p:cNvPr>
          <p:cNvSpPr txBox="1"/>
          <p:nvPr/>
        </p:nvSpPr>
        <p:spPr>
          <a:xfrm>
            <a:off x="-107259" y="5630036"/>
            <a:ext cx="17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succeeded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AA38D-6AF6-4113-80F0-DDDF85D43083}"/>
              </a:ext>
            </a:extLst>
          </p:cNvPr>
          <p:cNvCxnSpPr/>
          <p:nvPr/>
        </p:nvCxnSpPr>
        <p:spPr>
          <a:xfrm>
            <a:off x="1509813" y="510962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2A91C-F208-446E-B1C1-F9EF276875C0}"/>
              </a:ext>
            </a:extLst>
          </p:cNvPr>
          <p:cNvSpPr txBox="1"/>
          <p:nvPr/>
        </p:nvSpPr>
        <p:spPr>
          <a:xfrm rot="324564">
            <a:off x="3103367" y="501171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00C4-393C-4E43-8655-E4DAABE2AFF8}"/>
              </a:ext>
            </a:extLst>
          </p:cNvPr>
          <p:cNvCxnSpPr/>
          <p:nvPr/>
        </p:nvCxnSpPr>
        <p:spPr>
          <a:xfrm>
            <a:off x="1499413" y="584523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C6E34E-2962-4BD6-80D0-6EC476F51263}"/>
                  </a:ext>
                </a:extLst>
              </p:cNvPr>
              <p:cNvSpPr txBox="1"/>
              <p:nvPr/>
            </p:nvSpPr>
            <p:spPr>
              <a:xfrm rot="324564">
                <a:off x="2669265" y="5747324"/>
                <a:ext cx="1482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(Session Key)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C6E34E-2962-4BD6-80D0-6EC476F51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669265" y="5747324"/>
                <a:ext cx="1482522" cy="307777"/>
              </a:xfrm>
              <a:prstGeom prst="rect">
                <a:avLst/>
              </a:prstGeom>
              <a:blipFill>
                <a:blip r:embed="rId7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8EE21C-BAEE-4928-BA51-18007E58CFB4}"/>
              </a:ext>
            </a:extLst>
          </p:cNvPr>
          <p:cNvCxnSpPr/>
          <p:nvPr/>
        </p:nvCxnSpPr>
        <p:spPr>
          <a:xfrm>
            <a:off x="1499412" y="676979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D10EB-5134-4854-93E5-6D2889ED3B46}"/>
                  </a:ext>
                </a:extLst>
              </p:cNvPr>
              <p:cNvSpPr txBox="1"/>
              <p:nvPr/>
            </p:nvSpPr>
            <p:spPr>
              <a:xfrm rot="324564">
                <a:off x="2714950" y="6671884"/>
                <a:ext cx="1391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D10EB-5134-4854-93E5-6D2889ED3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714950" y="6671884"/>
                <a:ext cx="1391150" cy="307777"/>
              </a:xfrm>
              <a:prstGeom prst="rect">
                <a:avLst/>
              </a:prstGeom>
              <a:blipFill>
                <a:blip r:embed="rId8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8597D9-6770-4741-AFD6-C05F7ACC0AAA}"/>
              </a:ext>
            </a:extLst>
          </p:cNvPr>
          <p:cNvCxnSpPr/>
          <p:nvPr/>
        </p:nvCxnSpPr>
        <p:spPr>
          <a:xfrm>
            <a:off x="1499412" y="7280544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9D614-821F-4D83-B27D-385E1B7A3281}"/>
                  </a:ext>
                </a:extLst>
              </p:cNvPr>
              <p:cNvSpPr txBox="1"/>
              <p:nvPr/>
            </p:nvSpPr>
            <p:spPr>
              <a:xfrm rot="324564">
                <a:off x="2642817" y="7182632"/>
                <a:ext cx="1535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 1)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9D614-821F-4D83-B27D-385E1B7A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642817" y="7182632"/>
                <a:ext cx="1535420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4285AC-BD24-4BE4-909C-DAB07AA9C0FF}"/>
              </a:ext>
            </a:extLst>
          </p:cNvPr>
          <p:cNvCxnSpPr/>
          <p:nvPr/>
        </p:nvCxnSpPr>
        <p:spPr>
          <a:xfrm>
            <a:off x="1499413" y="8053511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8500EF-889F-4DB3-A3D9-14E32EA04868}"/>
                  </a:ext>
                </a:extLst>
              </p:cNvPr>
              <p:cNvSpPr txBox="1"/>
              <p:nvPr/>
            </p:nvSpPr>
            <p:spPr>
              <a:xfrm rot="324564">
                <a:off x="2642818" y="7955599"/>
                <a:ext cx="1535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 n)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8500EF-889F-4DB3-A3D9-14E32EA0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642818" y="7955599"/>
                <a:ext cx="153542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D0E0920-389C-4670-A404-13E8E59C9175}"/>
              </a:ext>
            </a:extLst>
          </p:cNvPr>
          <p:cNvSpPr txBox="1"/>
          <p:nvPr/>
        </p:nvSpPr>
        <p:spPr>
          <a:xfrm>
            <a:off x="3300558" y="7409112"/>
            <a:ext cx="2199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4DFE8F-6C0D-4721-9F85-B11B37392658}"/>
              </a:ext>
            </a:extLst>
          </p:cNvPr>
          <p:cNvCxnSpPr/>
          <p:nvPr/>
        </p:nvCxnSpPr>
        <p:spPr>
          <a:xfrm>
            <a:off x="1512214" y="9123762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FA03E7-577E-45D9-A627-22EE7DDD945A}"/>
              </a:ext>
            </a:extLst>
          </p:cNvPr>
          <p:cNvSpPr txBox="1"/>
          <p:nvPr/>
        </p:nvSpPr>
        <p:spPr>
          <a:xfrm rot="324564">
            <a:off x="2709033" y="902585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connection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3906B7-D81D-4CAA-BE6B-148421D6B084}"/>
                  </a:ext>
                </a:extLst>
              </p:cNvPr>
              <p:cNvSpPr txBox="1"/>
              <p:nvPr/>
            </p:nvSpPr>
            <p:spPr>
              <a:xfrm>
                <a:off x="5526370" y="7622301"/>
                <a:ext cx="180909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blocks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block))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3906B7-D81D-4CAA-BE6B-148421D6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70" y="7622301"/>
                <a:ext cx="1809096" cy="523220"/>
              </a:xfrm>
              <a:prstGeom prst="rect">
                <a:avLst/>
              </a:prstGeom>
              <a:blipFill>
                <a:blip r:embed="rId11"/>
                <a:stretch>
                  <a:fillRect l="-671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033782-259F-4F39-B879-18CB63D80BDA}"/>
                  </a:ext>
                </a:extLst>
              </p:cNvPr>
              <p:cNvSpPr txBox="1"/>
              <p:nvPr/>
            </p:nvSpPr>
            <p:spPr>
              <a:xfrm>
                <a:off x="5526369" y="6960296"/>
                <a:ext cx="180909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name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name))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033782-259F-4F39-B879-18CB63D8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69" y="6960296"/>
                <a:ext cx="1809097" cy="523220"/>
              </a:xfrm>
              <a:prstGeom prst="rect">
                <a:avLst/>
              </a:prstGeom>
              <a:blipFill>
                <a:blip r:embed="rId12"/>
                <a:stretch>
                  <a:fillRect l="-671" t="-1136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8DAF81F-78FC-4CA9-A5A4-E3909581D8F0}"/>
              </a:ext>
            </a:extLst>
          </p:cNvPr>
          <p:cNvSpPr txBox="1"/>
          <p:nvPr/>
        </p:nvSpPr>
        <p:spPr>
          <a:xfrm>
            <a:off x="2771110" y="22642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CP-1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7C0914F-0F61-4985-B56F-52F8E7BB9D41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9134" y="-95101"/>
            <a:ext cx="5847470" cy="956717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876553-B710-44FE-A098-8AD3EBF8F73D}"/>
                  </a:ext>
                </a:extLst>
              </p:cNvPr>
              <p:cNvSpPr txBox="1"/>
              <p:nvPr/>
            </p:nvSpPr>
            <p:spPr>
              <a:xfrm>
                <a:off x="5526369" y="5788379"/>
                <a:ext cx="3788689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Session Key  </a:t>
                </a:r>
                <a:b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(Session Key)) =  Session Key ;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Let Session Key be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876553-B710-44FE-A098-8AD3EBF8F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69" y="5788379"/>
                <a:ext cx="3788689" cy="738664"/>
              </a:xfrm>
              <a:prstGeom prst="rect">
                <a:avLst/>
              </a:prstGeom>
              <a:blipFill>
                <a:blip r:embed="rId14"/>
                <a:stretch>
                  <a:fillRect l="-321" t="-813" b="-65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5CFE2F-7961-4E34-91CF-E58DD3A4FDCB}"/>
                  </a:ext>
                </a:extLst>
              </p:cNvPr>
              <p:cNvSpPr txBox="1"/>
              <p:nvPr/>
            </p:nvSpPr>
            <p:spPr>
              <a:xfrm>
                <a:off x="-406518" y="7236018"/>
                <a:ext cx="180909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Encrypt file blocks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block))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5CFE2F-7961-4E34-91CF-E58DD3A4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518" y="7236018"/>
                <a:ext cx="1809096" cy="523220"/>
              </a:xfrm>
              <a:prstGeom prst="rect">
                <a:avLst/>
              </a:prstGeom>
              <a:blipFill>
                <a:blip r:embed="rId15"/>
                <a:stretch>
                  <a:fillRect l="-669" t="-1136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4D3DE5-F2FF-46CA-9C5C-C0361AB11602}"/>
                  </a:ext>
                </a:extLst>
              </p:cNvPr>
              <p:cNvSpPr txBox="1"/>
              <p:nvPr/>
            </p:nvSpPr>
            <p:spPr>
              <a:xfrm>
                <a:off x="-406519" y="6574013"/>
                <a:ext cx="180909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Encrypt file name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name))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4D3DE5-F2FF-46CA-9C5C-C0361AB1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519" y="6574013"/>
                <a:ext cx="1809097" cy="523220"/>
              </a:xfrm>
              <a:prstGeom prst="rect">
                <a:avLst/>
              </a:prstGeom>
              <a:blipFill>
                <a:blip r:embed="rId16"/>
                <a:stretch>
                  <a:fillRect l="-669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54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411</Words>
  <Application>Microsoft Office PowerPoint</Application>
  <PresentationFormat>A4 Paper (210x297 mm)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Ashlyn Goh Er Xuan</dc:creator>
  <cp:lastModifiedBy>Student - Ashlyn Goh Er Xuan</cp:lastModifiedBy>
  <cp:revision>11</cp:revision>
  <dcterms:created xsi:type="dcterms:W3CDTF">2019-04-09T10:25:30Z</dcterms:created>
  <dcterms:modified xsi:type="dcterms:W3CDTF">2019-04-12T04:10:48Z</dcterms:modified>
</cp:coreProperties>
</file>