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7D597-2F30-43A7-9F15-F88AABE10F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625"/>
          <a:stretch/>
        </p:blipFill>
        <p:spPr bwMode="auto">
          <a:xfrm>
            <a:off x="-4251161" y="-850820"/>
            <a:ext cx="4210685" cy="604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5DD9-95A8-4F16-8DC0-2B96D970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3492" y="52763"/>
            <a:ext cx="5515726" cy="3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71690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67629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0940A-C9E1-4C90-B94A-F2DB0DC0B699}"/>
              </a:ext>
            </a:extLst>
          </p:cNvPr>
          <p:cNvCxnSpPr/>
          <p:nvPr/>
        </p:nvCxnSpPr>
        <p:spPr>
          <a:xfrm>
            <a:off x="1491506" y="166793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6BDC78-ECF5-49F3-8EDD-CA8C6788B4FE}"/>
              </a:ext>
            </a:extLst>
          </p:cNvPr>
          <p:cNvSpPr txBox="1"/>
          <p:nvPr/>
        </p:nvSpPr>
        <p:spPr>
          <a:xfrm rot="324564">
            <a:off x="1792070" y="1568009"/>
            <a:ext cx="344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 </a:t>
            </a:r>
            <a:r>
              <a:rPr lang="en-SG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SecStore</a:t>
            </a:r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please prove your identity!”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2476B-085F-4EC9-BFD8-01A70FEC88AD}"/>
              </a:ext>
            </a:extLst>
          </p:cNvPr>
          <p:cNvCxnSpPr>
            <a:cxnSpLocks/>
          </p:cNvCxnSpPr>
          <p:nvPr/>
        </p:nvCxnSpPr>
        <p:spPr>
          <a:xfrm flipH="1">
            <a:off x="1500660" y="2328333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291A3-21DB-484D-ABAA-B5F2D9DB132B}"/>
                  </a:ext>
                </a:extLst>
              </p:cNvPr>
              <p:cNvSpPr txBox="1"/>
              <p:nvPr/>
            </p:nvSpPr>
            <p:spPr>
              <a:xfrm rot="21274454">
                <a:off x="2062464" y="2185330"/>
                <a:ext cx="2899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“Hello, this is </a:t>
                </a:r>
                <a:r>
                  <a:rPr lang="en-SG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SecStore</a:t>
                </a:r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!” }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291A3-21DB-484D-ABAA-B5F2D9DB1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062464" y="2185330"/>
                <a:ext cx="2899576" cy="307777"/>
              </a:xfrm>
              <a:prstGeom prst="rect">
                <a:avLst/>
              </a:prstGeom>
              <a:blipFill>
                <a:blip r:embed="rId5"/>
                <a:stretch>
                  <a:fillRect l="-626" t="-1042" b="-104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3080807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2980883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3706502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3563499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3563499"/>
                <a:ext cx="1484124" cy="307777"/>
              </a:xfrm>
              <a:prstGeom prst="rect">
                <a:avLst/>
              </a:prstGeom>
              <a:blipFill>
                <a:blip r:embed="rId6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434911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4249189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4922887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4779884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880529" y="4802185"/>
                <a:ext cx="25385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signed certificate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(public key)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nonce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0529" y="4802185"/>
                <a:ext cx="2538546" cy="1384995"/>
              </a:xfrm>
              <a:prstGeom prst="rect">
                <a:avLst/>
              </a:prstGeom>
              <a:blipFill>
                <a:blip r:embed="rId7"/>
                <a:stretch>
                  <a:fillRect l="-721" t="-881" b="-3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6553103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7208363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668795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659003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742356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732565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102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3</cp:revision>
  <dcterms:created xsi:type="dcterms:W3CDTF">2019-04-09T10:25:30Z</dcterms:created>
  <dcterms:modified xsi:type="dcterms:W3CDTF">2019-04-09T10:44:31Z</dcterms:modified>
</cp:coreProperties>
</file>