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0DFCFD-95EB-4C2A-9A28-9BC333FA3F46}"/>
              </a:ext>
            </a:extLst>
          </p:cNvPr>
          <p:cNvGrpSpPr/>
          <p:nvPr/>
        </p:nvGrpSpPr>
        <p:grpSpPr>
          <a:xfrm>
            <a:off x="-2568295" y="227068"/>
            <a:ext cx="9291530" cy="7761232"/>
            <a:chOff x="-2568295" y="227068"/>
            <a:chExt cx="9291530" cy="77612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672893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641675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568295" y="3570429"/>
                  <a:ext cx="3893293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68295" y="3570429"/>
                  <a:ext cx="3893293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13" t="-437" b="-34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5689661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6344921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824508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726596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6560121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C6E34E-2962-4BD6-80D0-6EC476F51263}"/>
                </a:ext>
              </a:extLst>
            </p:cNvPr>
            <p:cNvSpPr txBox="1"/>
            <p:nvPr/>
          </p:nvSpPr>
          <p:spPr>
            <a:xfrm rot="324564">
              <a:off x="2382840" y="6462209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 for file upload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51A511-870D-4B7C-B137-E4297B2973D2}"/>
                </a:ext>
              </a:extLst>
            </p:cNvPr>
            <p:cNvSpPr txBox="1"/>
            <p:nvPr/>
          </p:nvSpPr>
          <p:spPr>
            <a:xfrm>
              <a:off x="2951352" y="227068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529D8A-4160-4757-84B6-D5E6DDA16400}"/>
              </a:ext>
            </a:extLst>
          </p:cNvPr>
          <p:cNvGrpSpPr/>
          <p:nvPr/>
        </p:nvGrpSpPr>
        <p:grpSpPr>
          <a:xfrm>
            <a:off x="-2391259" y="226425"/>
            <a:ext cx="10838280" cy="9402484"/>
            <a:chOff x="-2391259" y="226425"/>
            <a:chExt cx="10838280" cy="9402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83695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805736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27" r="-818" b="-34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4974776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5630036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109623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01171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584523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C6E34E-2962-4BD6-80D0-6EC476F51263}"/>
                </a:ext>
              </a:extLst>
            </p:cNvPr>
            <p:cNvSpPr txBox="1"/>
            <p:nvPr/>
          </p:nvSpPr>
          <p:spPr>
            <a:xfrm rot="324564">
              <a:off x="2382840" y="5747324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 for file upload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8EE21C-BAEE-4928-BA51-18007E58CFB4}"/>
                </a:ext>
              </a:extLst>
            </p:cNvPr>
            <p:cNvCxnSpPr/>
            <p:nvPr/>
          </p:nvCxnSpPr>
          <p:spPr>
            <a:xfrm>
              <a:off x="1499413" y="646071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/>
                <p:nvPr/>
              </p:nvSpPr>
              <p:spPr>
                <a:xfrm rot="324564">
                  <a:off x="2255979" y="6362804"/>
                  <a:ext cx="23090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SG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SG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255979" y="6362804"/>
                  <a:ext cx="230909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8597D9-6770-4741-AFD6-C05F7ACC0AAA}"/>
                </a:ext>
              </a:extLst>
            </p:cNvPr>
            <p:cNvCxnSpPr/>
            <p:nvPr/>
          </p:nvCxnSpPr>
          <p:spPr>
            <a:xfrm>
              <a:off x="1499413" y="6971464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/>
                <p:nvPr/>
              </p:nvSpPr>
              <p:spPr>
                <a:xfrm rot="324564">
                  <a:off x="2730181" y="6873552"/>
                  <a:ext cx="1360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 1)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730181" y="6873552"/>
                  <a:ext cx="1360694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39" b="-1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4285AC-BD24-4BE4-909C-DAB07AA9C0FF}"/>
                </a:ext>
              </a:extLst>
            </p:cNvPr>
            <p:cNvCxnSpPr/>
            <p:nvPr/>
          </p:nvCxnSpPr>
          <p:spPr>
            <a:xfrm>
              <a:off x="1499414" y="7744431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8500EF-889F-4DB3-A3D9-14E32EA04868}"/>
                    </a:ext>
                  </a:extLst>
                </p:cNvPr>
                <p:cNvSpPr txBox="1"/>
                <p:nvPr/>
              </p:nvSpPr>
              <p:spPr>
                <a:xfrm rot="324564">
                  <a:off x="2730182" y="7646519"/>
                  <a:ext cx="1360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 n)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8500EF-889F-4DB3-A3D9-14E32EA04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730182" y="7646519"/>
                  <a:ext cx="1360694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439" b="-1232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0E0920-389C-4670-A404-13E8E59C9175}"/>
                </a:ext>
              </a:extLst>
            </p:cNvPr>
            <p:cNvSpPr txBox="1"/>
            <p:nvPr/>
          </p:nvSpPr>
          <p:spPr>
            <a:xfrm>
              <a:off x="3300559" y="7100032"/>
              <a:ext cx="2199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SG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4DFE8F-6C0D-4721-9F85-B11B37392658}"/>
                </a:ext>
              </a:extLst>
            </p:cNvPr>
            <p:cNvCxnSpPr/>
            <p:nvPr/>
          </p:nvCxnSpPr>
          <p:spPr>
            <a:xfrm>
              <a:off x="1512215" y="8814682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FA03E7-577E-45D9-A627-22EE7DDD945A}"/>
                </a:ext>
              </a:extLst>
            </p:cNvPr>
            <p:cNvSpPr txBox="1"/>
            <p:nvPr/>
          </p:nvSpPr>
          <p:spPr>
            <a:xfrm rot="324564">
              <a:off x="2709034" y="8716770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 connection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/>
                <p:nvPr/>
              </p:nvSpPr>
              <p:spPr>
                <a:xfrm>
                  <a:off x="5533974" y="7277187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block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block))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974" y="7277187"/>
                  <a:ext cx="180909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69" t="-1136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/>
                <p:nvPr/>
              </p:nvSpPr>
              <p:spPr>
                <a:xfrm>
                  <a:off x="5526369" y="6586479"/>
                  <a:ext cx="292065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name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size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size))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6586479"/>
                  <a:ext cx="2920652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41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DAF81F-78FC-4CA9-A5A4-E3909581D8F0}"/>
                </a:ext>
              </a:extLst>
            </p:cNvPr>
            <p:cNvSpPr txBox="1"/>
            <p:nvPr/>
          </p:nvSpPr>
          <p:spPr>
            <a:xfrm>
              <a:off x="2771110" y="226425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CP-1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915BE9D-27E2-4C9D-9E4F-29260590B169}"/>
                    </a:ext>
                  </a:extLst>
                </p:cNvPr>
                <p:cNvSpPr txBox="1"/>
                <p:nvPr/>
              </p:nvSpPr>
              <p:spPr>
                <a:xfrm>
                  <a:off x="-462605" y="7059846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Encrypt file block 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block))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915BE9D-27E2-4C9D-9E4F-29260590B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605" y="7059846"/>
                  <a:ext cx="1809096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669" t="-113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D58027-58DD-475D-8E9E-89027FF238ED}"/>
                </a:ext>
              </a:extLst>
            </p:cNvPr>
            <p:cNvSpPr txBox="1"/>
            <p:nvPr/>
          </p:nvSpPr>
          <p:spPr>
            <a:xfrm>
              <a:off x="-470210" y="6369138"/>
              <a:ext cx="180909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Encrypt file name &amp; file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3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C18834-E9E1-457C-912C-BC3232F83B0C}"/>
              </a:ext>
            </a:extLst>
          </p:cNvPr>
          <p:cNvGrpSpPr/>
          <p:nvPr/>
        </p:nvGrpSpPr>
        <p:grpSpPr>
          <a:xfrm>
            <a:off x="-2391259" y="226425"/>
            <a:ext cx="11706317" cy="9402484"/>
            <a:chOff x="-2391259" y="226425"/>
            <a:chExt cx="11706317" cy="9402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6B870-DB03-4EF3-B42E-F88EF4DD3927}"/>
                </a:ext>
              </a:extLst>
            </p:cNvPr>
            <p:cNvSpPr txBox="1"/>
            <p:nvPr/>
          </p:nvSpPr>
          <p:spPr>
            <a:xfrm>
              <a:off x="1097809" y="8900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978F2-B60C-4EBD-8DB3-833C0F053698}"/>
                </a:ext>
              </a:extLst>
            </p:cNvPr>
            <p:cNvSpPr txBox="1"/>
            <p:nvPr/>
          </p:nvSpPr>
          <p:spPr>
            <a:xfrm>
              <a:off x="4687678" y="5207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/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Private Key: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Certificate (contains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6D4348F-66EB-4872-AC81-7E7CAE08B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678" y="832882"/>
                  <a:ext cx="2035557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898" t="-1653" b="-74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840C23-3563-4A74-82B7-7EDD2895D5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91507" y="1259364"/>
              <a:ext cx="0" cy="836954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CFC0CE-D5FF-4DBF-974E-96F787353D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9" y="1571546"/>
              <a:ext cx="0" cy="805736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0345B3-25C4-4F27-A304-4808F7FB5E38}"/>
                </a:ext>
              </a:extLst>
            </p:cNvPr>
            <p:cNvCxnSpPr/>
            <p:nvPr/>
          </p:nvCxnSpPr>
          <p:spPr>
            <a:xfrm>
              <a:off x="1500660" y="1502480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F4A5F-B27D-4A03-8CD5-E432B10DB72B}"/>
                </a:ext>
              </a:extLst>
            </p:cNvPr>
            <p:cNvSpPr txBox="1"/>
            <p:nvPr/>
          </p:nvSpPr>
          <p:spPr>
            <a:xfrm rot="324564">
              <a:off x="2600322" y="1402556"/>
              <a:ext cx="184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generated nonce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05B0E8-02F0-4116-AF43-CCD293F4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34" y="2128175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/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=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4AABD-40A8-46EB-8EF1-96353FA01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4454">
                  <a:off x="2742732" y="1985172"/>
                  <a:ext cx="14841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0" t="-1351" b="-135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3A151-2718-4CFB-A0CF-65209AC4C0C8}"/>
                </a:ext>
              </a:extLst>
            </p:cNvPr>
            <p:cNvCxnSpPr/>
            <p:nvPr/>
          </p:nvCxnSpPr>
          <p:spPr>
            <a:xfrm>
              <a:off x="1500660" y="277078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F98170-A59B-4D5C-A41F-EFCA9C4804FF}"/>
                </a:ext>
              </a:extLst>
            </p:cNvPr>
            <p:cNvSpPr txBox="1"/>
            <p:nvPr/>
          </p:nvSpPr>
          <p:spPr>
            <a:xfrm rot="324564">
              <a:off x="1959924" y="2670862"/>
              <a:ext cx="3122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“Give me your certificate signed by CA”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D1AB3D-CDB1-47AF-8B05-953ABB4DF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13" y="3344560"/>
              <a:ext cx="3884140" cy="36991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1C840-BA79-4046-A51D-834BFFBAF75C}"/>
                </a:ext>
              </a:extLst>
            </p:cNvPr>
            <p:cNvSpPr txBox="1"/>
            <p:nvPr/>
          </p:nvSpPr>
          <p:spPr>
            <a:xfrm rot="21274454">
              <a:off x="2492921" y="320155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Server’s signed certificate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/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Checking: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CA’s public key from CACSE.crt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Verify Server’s cert with CA’s public key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𝑪𝑨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Extract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endPara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Check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nonce }) = nonce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DF5B2B4-7667-4988-A95C-6BD4B56C0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91259" y="3299836"/>
                  <a:ext cx="3716257" cy="1388650"/>
                </a:xfrm>
                <a:prstGeom prst="rect">
                  <a:avLst/>
                </a:prstGeom>
                <a:blipFill>
                  <a:blip r:embed="rId4"/>
                  <a:stretch>
                    <a:fillRect l="-327" r="-818" b="-34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0EAED1-B394-49EE-A179-3895C0BCFB6F}"/>
                </a:ext>
              </a:extLst>
            </p:cNvPr>
            <p:cNvSpPr txBox="1"/>
            <p:nvPr/>
          </p:nvSpPr>
          <p:spPr>
            <a:xfrm>
              <a:off x="198685" y="4974776"/>
              <a:ext cx="145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failed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85F0A1-1058-4A9A-9B4E-23BA2392F05A}"/>
                </a:ext>
              </a:extLst>
            </p:cNvPr>
            <p:cNvSpPr txBox="1"/>
            <p:nvPr/>
          </p:nvSpPr>
          <p:spPr>
            <a:xfrm>
              <a:off x="-107259" y="5630036"/>
              <a:ext cx="1765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check succeeded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EAA38D-6AF6-4113-80F0-DDDF85D43083}"/>
                </a:ext>
              </a:extLst>
            </p:cNvPr>
            <p:cNvCxnSpPr/>
            <p:nvPr/>
          </p:nvCxnSpPr>
          <p:spPr>
            <a:xfrm>
              <a:off x="1509813" y="5109623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62A91C-F208-446E-B1C1-F9EF276875C0}"/>
                </a:ext>
              </a:extLst>
            </p:cNvPr>
            <p:cNvSpPr txBox="1"/>
            <p:nvPr/>
          </p:nvSpPr>
          <p:spPr>
            <a:xfrm rot="324564">
              <a:off x="3103367" y="501171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“Bye”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2B00C4-393C-4E43-8655-E4DAABE2AFF8}"/>
                </a:ext>
              </a:extLst>
            </p:cNvPr>
            <p:cNvCxnSpPr/>
            <p:nvPr/>
          </p:nvCxnSpPr>
          <p:spPr>
            <a:xfrm>
              <a:off x="1499413" y="584523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C6E34E-2962-4BD6-80D0-6EC476F51263}"/>
                    </a:ext>
                  </a:extLst>
                </p:cNvPr>
                <p:cNvSpPr txBox="1"/>
                <p:nvPr/>
              </p:nvSpPr>
              <p:spPr>
                <a:xfrm rot="324564">
                  <a:off x="2669265" y="5747324"/>
                  <a:ext cx="1482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(Session Key)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C6E34E-2962-4BD6-80D0-6EC476F51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669265" y="5747324"/>
                  <a:ext cx="148252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8EE21C-BAEE-4928-BA51-18007E58CFB4}"/>
                </a:ext>
              </a:extLst>
            </p:cNvPr>
            <p:cNvCxnSpPr/>
            <p:nvPr/>
          </p:nvCxnSpPr>
          <p:spPr>
            <a:xfrm>
              <a:off x="1499412" y="6769796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/>
                <p:nvPr/>
              </p:nvSpPr>
              <p:spPr>
                <a:xfrm rot="324564">
                  <a:off x="2121326" y="6671884"/>
                  <a:ext cx="257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BD10EB-5134-4854-93E5-6D2889ED3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121326" y="6671884"/>
                  <a:ext cx="257839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9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8597D9-6770-4741-AFD6-C05F7ACC0AAA}"/>
                </a:ext>
              </a:extLst>
            </p:cNvPr>
            <p:cNvCxnSpPr/>
            <p:nvPr/>
          </p:nvCxnSpPr>
          <p:spPr>
            <a:xfrm>
              <a:off x="1499413" y="7523548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/>
                <p:nvPr/>
              </p:nvSpPr>
              <p:spPr>
                <a:xfrm rot="324564">
                  <a:off x="2932159" y="7425636"/>
                  <a:ext cx="9567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(file)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09D614-821F-4D83-B27D-385E1B7A3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4564">
                  <a:off x="2932159" y="7425636"/>
                  <a:ext cx="95673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17" b="-1515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4DFE8F-6C0D-4721-9F85-B11B37392658}"/>
                </a:ext>
              </a:extLst>
            </p:cNvPr>
            <p:cNvCxnSpPr/>
            <p:nvPr/>
          </p:nvCxnSpPr>
          <p:spPr>
            <a:xfrm>
              <a:off x="1512214" y="9123762"/>
              <a:ext cx="3893293" cy="3810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FA03E7-577E-45D9-A627-22EE7DDD945A}"/>
                </a:ext>
              </a:extLst>
            </p:cNvPr>
            <p:cNvSpPr txBox="1"/>
            <p:nvPr/>
          </p:nvSpPr>
          <p:spPr>
            <a:xfrm rot="324564">
              <a:off x="2709033" y="9025850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 connection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/>
                <p:nvPr/>
              </p:nvSpPr>
              <p:spPr>
                <a:xfrm>
                  <a:off x="5526370" y="7622301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(file))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D3906B7-D81D-4CAA-BE6B-148421D6B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70" y="7622301"/>
                  <a:ext cx="180909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71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/>
                <p:nvPr/>
              </p:nvSpPr>
              <p:spPr>
                <a:xfrm>
                  <a:off x="5526369" y="6960296"/>
                  <a:ext cx="378868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name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name))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file size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 size))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033782-259F-4F39-B879-18CB63D80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6960296"/>
                  <a:ext cx="3788688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321" t="-1136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DAF81F-78FC-4CA9-A5A4-E3909581D8F0}"/>
                </a:ext>
              </a:extLst>
            </p:cNvPr>
            <p:cNvSpPr txBox="1"/>
            <p:nvPr/>
          </p:nvSpPr>
          <p:spPr>
            <a:xfrm>
              <a:off x="2771110" y="226425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CP-2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876553-B710-44FE-A098-8AD3EBF8F73D}"/>
                    </a:ext>
                  </a:extLst>
                </p:cNvPr>
                <p:cNvSpPr txBox="1"/>
                <p:nvPr/>
              </p:nvSpPr>
              <p:spPr>
                <a:xfrm>
                  <a:off x="5526369" y="5788379"/>
                  <a:ext cx="3788689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Decrypt Session Key  </a:t>
                  </a:r>
                  <a:b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(Session Key)) =  Session Key ; </a:t>
                  </a:r>
                </a:p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Let Session Key be</a:t>
                  </a:r>
                  <a:r>
                    <a:rPr lang="en-SG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endPara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876553-B710-44FE-A098-8AD3EBF8F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69" y="5788379"/>
                  <a:ext cx="3788689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321" t="-813" b="-65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85CFE2F-7961-4E34-91CF-E58DD3A4FDCB}"/>
                    </a:ext>
                  </a:extLst>
                </p:cNvPr>
                <p:cNvSpPr txBox="1"/>
                <p:nvPr/>
              </p:nvSpPr>
              <p:spPr>
                <a:xfrm>
                  <a:off x="-406518" y="7236018"/>
                  <a:ext cx="180909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Encrypt file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𝒔𝒆𝒔𝒔</m:t>
                          </m:r>
                        </m:sub>
                      </m:sSub>
                    </m:oMath>
                  </a14:m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(file))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85CFE2F-7961-4E34-91CF-E58DD3A4F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6518" y="7236018"/>
                  <a:ext cx="1809096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669" t="-1136" b="-102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4D3DE5-F2FF-46CA-9C5C-C0361AB11602}"/>
                </a:ext>
              </a:extLst>
            </p:cNvPr>
            <p:cNvSpPr txBox="1"/>
            <p:nvPr/>
          </p:nvSpPr>
          <p:spPr>
            <a:xfrm>
              <a:off x="-406519" y="6574013"/>
              <a:ext cx="180909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Encrypt file name &amp; file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5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420</Words>
  <Application>Microsoft Office PowerPoint</Application>
  <PresentationFormat>A4 Paper (210x297 mm)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19</cp:revision>
  <dcterms:created xsi:type="dcterms:W3CDTF">2019-04-09T10:25:30Z</dcterms:created>
  <dcterms:modified xsi:type="dcterms:W3CDTF">2019-04-18T04:38:48Z</dcterms:modified>
</cp:coreProperties>
</file>