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69732-A0BD-5DCE-3C43-5D1CDDCD0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7399D0-B02F-638B-A206-050D5E7A9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06AADA-898A-E7B0-44BA-CFDFF278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C9A5-9EB2-42A3-8844-BBB366D079D6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92C929-5339-32F4-C17A-2159D0FB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4FD8E-1E3A-D41F-C422-B0B9D64E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A859-B9F6-4FC2-A2C4-901B3DA2E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44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A1B89-5984-BE01-C0E6-1448E02D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21A21B-85D4-B08B-7066-70AB496E0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7DFE91-59FB-9CD8-296A-5A310802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C9A5-9EB2-42A3-8844-BBB366D079D6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56E66-6D38-A8B0-7C9D-DCC3B20F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DE112-3E3F-4E59-9291-0BB3FE4F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A859-B9F6-4FC2-A2C4-901B3DA2E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1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9AA300-46AA-ED41-13AC-B40D1EAA4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A4412D-AA12-4AD1-3054-D6001BDB6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ED3F4B-A686-AD9C-2F59-87C0F7F1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C9A5-9EB2-42A3-8844-BBB366D079D6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5BC68-F2FD-B5A3-2312-F92ACBC2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07F42-8B66-99F8-B53D-06FDDDAC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A859-B9F6-4FC2-A2C4-901B3DA2E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20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24111-2063-A4A3-884F-8E434A45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39774-17B8-7E09-A98E-16758AD18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224A6-6571-3999-CD17-1BEDE7C9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C9A5-9EB2-42A3-8844-BBB366D079D6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CBE564-FA18-D657-D973-55F38060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652859-9D3C-A27C-DF4E-8D4F0D88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A859-B9F6-4FC2-A2C4-901B3DA2E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90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04C82-40A1-2632-C422-F3F7D50B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DB0008-0622-0259-F6E8-355F00ED1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99681-DCA7-818C-DA84-1AD1F8F0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C9A5-9EB2-42A3-8844-BBB366D079D6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2F24B-F678-BFA7-CBF5-EE852A37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52875-4944-D7BF-8F0A-71FF0907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A859-B9F6-4FC2-A2C4-901B3DA2E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55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41BC5-598E-B834-36F5-5CC8C5B0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0E33E-8E1B-1657-E934-4B352B610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C76BEB-6EC3-971D-1F4D-C39A22FF1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4A245A-C3DE-0700-6F1F-84EB701C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C9A5-9EB2-42A3-8844-BBB366D079D6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E07F46-0722-30F6-7040-42A677F8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73A970-04D3-F3CC-4E1E-73BE25A6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A859-B9F6-4FC2-A2C4-901B3DA2E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24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7F807-EDE0-EAC6-B65A-BA806012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AC0DEF-7838-B38A-694F-C28CCE207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56CF08-7B89-958B-B8BD-454C121E0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CEB3BA-82A2-A162-6BBB-5ADD6F7AF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5278A9-CF35-1B4E-762C-A1FC7958B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4A145E-B36E-6A7F-FB1A-46316EC0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C9A5-9EB2-42A3-8844-BBB366D079D6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CF9BC1-E0E7-9B67-20C7-8E199EF6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9C8997-A46F-5C54-35C7-84087BBA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A859-B9F6-4FC2-A2C4-901B3DA2E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7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50C83-FD79-4CDF-36E4-E273D330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301B2A-7459-FA50-E47D-15E3B8F2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C9A5-9EB2-42A3-8844-BBB366D079D6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808C34-AABE-3E52-60C9-507E4789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F088BB-9F4B-8405-1A40-35E7ABD2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A859-B9F6-4FC2-A2C4-901B3DA2E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30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C28085-C0FB-F22B-06AB-144125D9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C9A5-9EB2-42A3-8844-BBB366D079D6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0CF8E7-B133-E8D8-A217-5F6CB2A1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D3A8DD-AEC0-4FA7-4263-F04C64F1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A859-B9F6-4FC2-A2C4-901B3DA2E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9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820BF-59DF-0B9B-D46B-1F78AA37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284A8-2CDF-69CD-F165-631D559EC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F8A2DB-965A-0443-37B9-9308B8E66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F5C5C-3870-0333-72F1-9C4E6204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C9A5-9EB2-42A3-8844-BBB366D079D6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B6BD5A-3119-4527-BD3F-47FB8F44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311223-480F-B636-8C6D-CA7C822F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A859-B9F6-4FC2-A2C4-901B3DA2E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FC57A-F45B-25B3-99AF-FFEA2DB0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1A4614-9940-DA0F-872A-078F67D06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4CACD3-B305-2FD6-6A87-AEE5ED688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CEA955-4E3D-A1A8-7F75-08DB3440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C9A5-9EB2-42A3-8844-BBB366D079D6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022AB9-2025-1AB1-8962-E985A85D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397286-6079-154A-FCB3-CBDCF207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A859-B9F6-4FC2-A2C4-901B3DA2E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3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2EC2DF-3D36-5D46-86C8-D9E2D7562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B904A1-FC49-8C84-4BE4-269CF7FFC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A5860B-0F1D-D89A-3BC9-189C0628B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EC9A5-9EB2-42A3-8844-BBB366D079D6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2B0C8-4237-0FB4-A0AC-52F3038B8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B2A4A-0961-8C9A-16A5-1AF4CDCE9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6A859-B9F6-4FC2-A2C4-901B3DA2E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16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DFFD0517-6667-E780-50B1-97A521566C01}"/>
              </a:ext>
            </a:extLst>
          </p:cNvPr>
          <p:cNvSpPr/>
          <p:nvPr/>
        </p:nvSpPr>
        <p:spPr>
          <a:xfrm>
            <a:off x="5467546" y="791852"/>
            <a:ext cx="628454" cy="628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5CD48D7-32E0-EEBF-B2B5-A6F1572F18E1}"/>
              </a:ext>
            </a:extLst>
          </p:cNvPr>
          <p:cNvSpPr/>
          <p:nvPr/>
        </p:nvSpPr>
        <p:spPr>
          <a:xfrm>
            <a:off x="4415986" y="1843412"/>
            <a:ext cx="628454" cy="628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A282AAC-9BE2-1D2A-FCD5-E1914D1645CC}"/>
              </a:ext>
            </a:extLst>
          </p:cNvPr>
          <p:cNvSpPr/>
          <p:nvPr/>
        </p:nvSpPr>
        <p:spPr>
          <a:xfrm>
            <a:off x="6519108" y="1843412"/>
            <a:ext cx="628454" cy="628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5E32F42-147C-66FE-3B5F-861D6B87F0C7}"/>
              </a:ext>
            </a:extLst>
          </p:cNvPr>
          <p:cNvSpPr/>
          <p:nvPr/>
        </p:nvSpPr>
        <p:spPr>
          <a:xfrm>
            <a:off x="3370789" y="3039359"/>
            <a:ext cx="628454" cy="628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AF091A9-9E54-D8FD-0267-18F45706D16C}"/>
              </a:ext>
            </a:extLst>
          </p:cNvPr>
          <p:cNvSpPr/>
          <p:nvPr/>
        </p:nvSpPr>
        <p:spPr>
          <a:xfrm>
            <a:off x="5456907" y="3039359"/>
            <a:ext cx="628454" cy="628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5296242-B7D1-276C-F127-6DD0E70ABE4F}"/>
              </a:ext>
            </a:extLst>
          </p:cNvPr>
          <p:cNvSpPr/>
          <p:nvPr/>
        </p:nvSpPr>
        <p:spPr>
          <a:xfrm>
            <a:off x="7662701" y="3039359"/>
            <a:ext cx="628454" cy="628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4F8ACA0-8963-2BC2-09F4-0E9731357A53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4952405" y="1328271"/>
            <a:ext cx="607176" cy="607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FC5305D-0A70-1AB1-2D8A-7111FFD28CA5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907208" y="2379831"/>
            <a:ext cx="600813" cy="75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CEB0D09-C326-D58A-B4A6-5E7ADC2A04F4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4952405" y="2379831"/>
            <a:ext cx="596537" cy="75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08751FD-5735-F4F8-6B6D-075E7D6C2351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7055527" y="2379831"/>
            <a:ext cx="699209" cy="75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B5B6E9F-7CF9-5B05-5E28-40BEBC0B8D0B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6003965" y="1328271"/>
            <a:ext cx="607178" cy="607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64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葛 垚鑫</dc:creator>
  <cp:lastModifiedBy>葛 垚鑫</cp:lastModifiedBy>
  <cp:revision>3</cp:revision>
  <dcterms:created xsi:type="dcterms:W3CDTF">2022-05-08T13:42:40Z</dcterms:created>
  <dcterms:modified xsi:type="dcterms:W3CDTF">2022-05-08T13:44:25Z</dcterms:modified>
</cp:coreProperties>
</file>