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Oval 3"/>
          <p:cNvSpPr/>
          <p:nvPr/>
        </p:nvSpPr>
        <p:spPr>
          <a:xfrm>
            <a:off x="914400" y="9144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D4DDFA6-EF7F-4C7E-A741-F114D147D254}"/>
              </a:ext>
            </a:extLst>
          </p:cNvPr>
          <p:cNvSpPr/>
          <p:nvPr/>
        </p:nvSpPr>
        <p:spPr>
          <a:xfrm>
            <a:off x="4572000" y="171724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F2CA0CB-0ED4-4084-9DB0-F986E75480C1}"/>
              </a:ext>
            </a:extLst>
          </p:cNvPr>
          <p:cNvCxnSpPr>
            <a:stCxn id="4" idx="5"/>
            <a:endCxn id="5" idx="2"/>
          </p:cNvCxnSpPr>
          <p:nvPr/>
        </p:nvCxnSpPr>
        <p:spPr>
          <a:xfrm>
            <a:off x="1694889" y="1694889"/>
            <a:ext cx="2877111" cy="479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葛 垚鑫</cp:lastModifiedBy>
  <cp:revision>2</cp:revision>
  <dcterms:created xsi:type="dcterms:W3CDTF">2013-01-27T09:14:16Z</dcterms:created>
  <dcterms:modified xsi:type="dcterms:W3CDTF">2022-01-12T13:50:53Z</dcterms:modified>
  <cp:category/>
</cp:coreProperties>
</file>