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9" r:id="rId2"/>
    <p:sldId id="263" r:id="rId3"/>
    <p:sldId id="257" r:id="rId4"/>
    <p:sldId id="278" r:id="rId5"/>
    <p:sldId id="274" r:id="rId6"/>
    <p:sldId id="275" r:id="rId7"/>
    <p:sldId id="272" r:id="rId8"/>
    <p:sldId id="273" r:id="rId9"/>
    <p:sldId id="287" r:id="rId10"/>
    <p:sldId id="282" r:id="rId11"/>
    <p:sldId id="270" r:id="rId12"/>
    <p:sldId id="271" r:id="rId13"/>
    <p:sldId id="269" r:id="rId14"/>
    <p:sldId id="266" r:id="rId15"/>
    <p:sldId id="286" r:id="rId16"/>
    <p:sldId id="280" r:id="rId17"/>
    <p:sldId id="281" r:id="rId18"/>
    <p:sldId id="283" r:id="rId19"/>
    <p:sldId id="284" r:id="rId20"/>
    <p:sldId id="285" r:id="rId21"/>
    <p:sldId id="276" r:id="rId22"/>
    <p:sldId id="267" r:id="rId23"/>
    <p:sldId id="265" r:id="rId24"/>
    <p:sldId id="279" r:id="rId25"/>
    <p:sldId id="28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5E8C"/>
    <a:srgbClr val="F68C2D"/>
    <a:srgbClr val="1FBDC8"/>
    <a:srgbClr val="ED4857"/>
    <a:srgbClr val="E17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0" d="100"/>
          <a:sy n="60" d="100"/>
        </p:scale>
        <p:origin x="816" y="5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16B-4F08-A578-7D5262C31E58}"/>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16B-4F08-A578-7D5262C31E58}"/>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16B-4F08-A578-7D5262C31E58}"/>
            </c:ext>
          </c:extLst>
        </c:ser>
        <c:dLbls>
          <c:dLblPos val="outEnd"/>
          <c:showLegendKey val="0"/>
          <c:showVal val="1"/>
          <c:showCatName val="0"/>
          <c:showSerName val="0"/>
          <c:showPercent val="0"/>
          <c:showBubbleSize val="0"/>
        </c:dLbls>
        <c:gapWidth val="444"/>
        <c:overlap val="-90"/>
        <c:axId val="338973824"/>
        <c:axId val="338975360"/>
      </c:barChart>
      <c:catAx>
        <c:axId val="338973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38975360"/>
        <c:crosses val="autoZero"/>
        <c:auto val="1"/>
        <c:lblAlgn val="ctr"/>
        <c:lblOffset val="100"/>
        <c:noMultiLvlLbl val="0"/>
      </c:catAx>
      <c:valAx>
        <c:axId val="338975360"/>
        <c:scaling>
          <c:orientation val="minMax"/>
        </c:scaling>
        <c:delete val="1"/>
        <c:axPos val="l"/>
        <c:numFmt formatCode="General" sourceLinked="1"/>
        <c:majorTickMark val="none"/>
        <c:minorTickMark val="none"/>
        <c:tickLblPos val="nextTo"/>
        <c:crossAx val="338973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53B-4BF1-97A8-F3FA51C060C4}"/>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Lato Light" charset="0"/>
                    <a:ea typeface="Lato Light" charset="0"/>
                    <a:cs typeface="Lato Light"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53B-4BF1-97A8-F3FA51C060C4}"/>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53B-4BF1-97A8-F3FA51C060C4}"/>
            </c:ext>
          </c:extLst>
        </c:ser>
        <c:dLbls>
          <c:showLegendKey val="0"/>
          <c:showVal val="1"/>
          <c:showCatName val="0"/>
          <c:showSerName val="0"/>
          <c:showPercent val="0"/>
          <c:showBubbleSize val="0"/>
        </c:dLbls>
        <c:gapWidth val="150"/>
        <c:overlap val="-25"/>
        <c:axId val="388273664"/>
        <c:axId val="388275584"/>
      </c:barChart>
      <c:catAx>
        <c:axId val="388273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Lato Light" charset="0"/>
                <a:ea typeface="Lato Light" charset="0"/>
                <a:cs typeface="Lato Light" charset="0"/>
              </a:defRPr>
            </a:pPr>
            <a:endParaRPr lang="en-US"/>
          </a:p>
        </c:txPr>
        <c:crossAx val="388275584"/>
        <c:crosses val="autoZero"/>
        <c:auto val="1"/>
        <c:lblAlgn val="ctr"/>
        <c:lblOffset val="100"/>
        <c:noMultiLvlLbl val="0"/>
      </c:catAx>
      <c:valAx>
        <c:axId val="388275584"/>
        <c:scaling>
          <c:orientation val="minMax"/>
        </c:scaling>
        <c:delete val="1"/>
        <c:axPos val="b"/>
        <c:numFmt formatCode="General" sourceLinked="1"/>
        <c:majorTickMark val="none"/>
        <c:minorTickMark val="none"/>
        <c:tickLblPos val="nextTo"/>
        <c:crossAx val="388273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B0-4185-87AB-C9B4AAC31AA5}"/>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A3B0-4185-87AB-C9B4AAC31AA5}"/>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A3B0-4185-87AB-C9B4AAC31AA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BC8-4E06-828D-A026D76B8665}"/>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EBC8-4E06-828D-A026D76B8665}"/>
              </c:ext>
            </c:extLst>
          </c:dPt>
          <c:cat>
            <c:strRef>
              <c:f>Sheet1!$A$2:$A$3</c:f>
              <c:strCache>
                <c:ptCount val="2"/>
                <c:pt idx="0">
                  <c:v>1st Qtr</c:v>
                </c:pt>
                <c:pt idx="1">
                  <c:v>2nd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EBC8-4E06-828D-A026D76B86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AB44-4645-A59C-8032D6411720}"/>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AB44-4645-A59C-8032D6411720}"/>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AB44-4645-A59C-8032D641172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C98E-4359-890A-0BA77780B763}"/>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C98E-4359-890A-0BA77780B763}"/>
              </c:ext>
            </c:extLst>
          </c:dPt>
          <c:cat>
            <c:strRef>
              <c:f>Sheet1!$A$2:$A$3</c:f>
              <c:strCache>
                <c:ptCount val="2"/>
                <c:pt idx="0">
                  <c:v>1st Qtr</c:v>
                </c:pt>
                <c:pt idx="1">
                  <c:v>2nd Qtr</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C98E-4359-890A-0BA77780B7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C2E42-BFCC-40EA-8993-81C8A1AA4EEE}"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04B92-5184-4370-883C-D72A6DD2061F}" type="slidenum">
              <a:rPr lang="zh-CN" altLang="en-US" smtClean="0"/>
              <a:t>‹#›</a:t>
            </a:fld>
            <a:endParaRPr lang="zh-CN" altLang="en-US"/>
          </a:p>
        </p:txBody>
      </p:sp>
    </p:spTree>
    <p:extLst>
      <p:ext uri="{BB962C8B-B14F-4D97-AF65-F5344CB8AC3E}">
        <p14:creationId xmlns:p14="http://schemas.microsoft.com/office/powerpoint/2010/main" val="362366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a:t>
            </a:fld>
            <a:endParaRPr lang="zh-CN" altLang="en-US"/>
          </a:p>
        </p:txBody>
      </p:sp>
    </p:spTree>
    <p:extLst>
      <p:ext uri="{BB962C8B-B14F-4D97-AF65-F5344CB8AC3E}">
        <p14:creationId xmlns:p14="http://schemas.microsoft.com/office/powerpoint/2010/main" val="290748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10</a:t>
            </a:fld>
            <a:endParaRPr lang="zh-CN" altLang="en-US"/>
          </a:p>
        </p:txBody>
      </p:sp>
    </p:spTree>
    <p:extLst>
      <p:ext uri="{BB962C8B-B14F-4D97-AF65-F5344CB8AC3E}">
        <p14:creationId xmlns:p14="http://schemas.microsoft.com/office/powerpoint/2010/main" val="3874498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11</a:t>
            </a:fld>
            <a:endParaRPr lang="zh-CN" altLang="en-US"/>
          </a:p>
        </p:txBody>
      </p:sp>
    </p:spTree>
    <p:extLst>
      <p:ext uri="{BB962C8B-B14F-4D97-AF65-F5344CB8AC3E}">
        <p14:creationId xmlns:p14="http://schemas.microsoft.com/office/powerpoint/2010/main" val="1492133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12</a:t>
            </a:fld>
            <a:endParaRPr lang="zh-CN" altLang="en-US"/>
          </a:p>
        </p:txBody>
      </p:sp>
    </p:spTree>
    <p:extLst>
      <p:ext uri="{BB962C8B-B14F-4D97-AF65-F5344CB8AC3E}">
        <p14:creationId xmlns:p14="http://schemas.microsoft.com/office/powerpoint/2010/main" val="2334346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13</a:t>
            </a:fld>
            <a:endParaRPr lang="zh-CN" altLang="en-US"/>
          </a:p>
        </p:txBody>
      </p:sp>
    </p:spTree>
    <p:extLst>
      <p:ext uri="{BB962C8B-B14F-4D97-AF65-F5344CB8AC3E}">
        <p14:creationId xmlns:p14="http://schemas.microsoft.com/office/powerpoint/2010/main" val="424947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14</a:t>
            </a:fld>
            <a:endParaRPr lang="zh-CN" altLang="en-US"/>
          </a:p>
        </p:txBody>
      </p:sp>
    </p:spTree>
    <p:extLst>
      <p:ext uri="{BB962C8B-B14F-4D97-AF65-F5344CB8AC3E}">
        <p14:creationId xmlns:p14="http://schemas.microsoft.com/office/powerpoint/2010/main" val="172369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15</a:t>
            </a:fld>
            <a:endParaRPr lang="zh-CN" altLang="en-US"/>
          </a:p>
        </p:txBody>
      </p:sp>
    </p:spTree>
    <p:extLst>
      <p:ext uri="{BB962C8B-B14F-4D97-AF65-F5344CB8AC3E}">
        <p14:creationId xmlns:p14="http://schemas.microsoft.com/office/powerpoint/2010/main" val="1761959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16</a:t>
            </a:fld>
            <a:endParaRPr lang="zh-CN" altLang="en-US"/>
          </a:p>
        </p:txBody>
      </p:sp>
    </p:spTree>
    <p:extLst>
      <p:ext uri="{BB962C8B-B14F-4D97-AF65-F5344CB8AC3E}">
        <p14:creationId xmlns:p14="http://schemas.microsoft.com/office/powerpoint/2010/main" val="144635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17</a:t>
            </a:fld>
            <a:endParaRPr lang="zh-CN" altLang="en-US"/>
          </a:p>
        </p:txBody>
      </p:sp>
    </p:spTree>
    <p:extLst>
      <p:ext uri="{BB962C8B-B14F-4D97-AF65-F5344CB8AC3E}">
        <p14:creationId xmlns:p14="http://schemas.microsoft.com/office/powerpoint/2010/main" val="2082124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18</a:t>
            </a:fld>
            <a:endParaRPr lang="zh-CN" altLang="en-US"/>
          </a:p>
        </p:txBody>
      </p:sp>
    </p:spTree>
    <p:extLst>
      <p:ext uri="{BB962C8B-B14F-4D97-AF65-F5344CB8AC3E}">
        <p14:creationId xmlns:p14="http://schemas.microsoft.com/office/powerpoint/2010/main" val="140201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19</a:t>
            </a:fld>
            <a:endParaRPr lang="zh-CN" altLang="en-US"/>
          </a:p>
        </p:txBody>
      </p:sp>
    </p:spTree>
    <p:extLst>
      <p:ext uri="{BB962C8B-B14F-4D97-AF65-F5344CB8AC3E}">
        <p14:creationId xmlns:p14="http://schemas.microsoft.com/office/powerpoint/2010/main" val="89825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a:t>
            </a:fld>
            <a:endParaRPr lang="zh-CN" altLang="en-US"/>
          </a:p>
        </p:txBody>
      </p:sp>
    </p:spTree>
    <p:extLst>
      <p:ext uri="{BB962C8B-B14F-4D97-AF65-F5344CB8AC3E}">
        <p14:creationId xmlns:p14="http://schemas.microsoft.com/office/powerpoint/2010/main" val="3143922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20</a:t>
            </a:fld>
            <a:endParaRPr lang="zh-CN" altLang="en-US"/>
          </a:p>
        </p:txBody>
      </p:sp>
    </p:spTree>
    <p:extLst>
      <p:ext uri="{BB962C8B-B14F-4D97-AF65-F5344CB8AC3E}">
        <p14:creationId xmlns:p14="http://schemas.microsoft.com/office/powerpoint/2010/main" val="267343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21</a:t>
            </a:fld>
            <a:endParaRPr lang="zh-CN" altLang="en-US"/>
          </a:p>
        </p:txBody>
      </p:sp>
    </p:spTree>
    <p:extLst>
      <p:ext uri="{BB962C8B-B14F-4D97-AF65-F5344CB8AC3E}">
        <p14:creationId xmlns:p14="http://schemas.microsoft.com/office/powerpoint/2010/main" val="1818097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22</a:t>
            </a:fld>
            <a:endParaRPr lang="zh-CN" altLang="en-US"/>
          </a:p>
        </p:txBody>
      </p:sp>
    </p:spTree>
    <p:extLst>
      <p:ext uri="{BB962C8B-B14F-4D97-AF65-F5344CB8AC3E}">
        <p14:creationId xmlns:p14="http://schemas.microsoft.com/office/powerpoint/2010/main" val="2989060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23</a:t>
            </a:fld>
            <a:endParaRPr lang="zh-CN" altLang="en-US"/>
          </a:p>
        </p:txBody>
      </p:sp>
    </p:spTree>
    <p:extLst>
      <p:ext uri="{BB962C8B-B14F-4D97-AF65-F5344CB8AC3E}">
        <p14:creationId xmlns:p14="http://schemas.microsoft.com/office/powerpoint/2010/main" val="79848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1346741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25</a:t>
            </a:fld>
            <a:endParaRPr lang="zh-CN" altLang="en-US"/>
          </a:p>
        </p:txBody>
      </p:sp>
    </p:spTree>
    <p:extLst>
      <p:ext uri="{BB962C8B-B14F-4D97-AF65-F5344CB8AC3E}">
        <p14:creationId xmlns:p14="http://schemas.microsoft.com/office/powerpoint/2010/main" val="260014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3</a:t>
            </a:fld>
            <a:endParaRPr lang="zh-CN" altLang="en-US"/>
          </a:p>
        </p:txBody>
      </p:sp>
    </p:spTree>
    <p:extLst>
      <p:ext uri="{BB962C8B-B14F-4D97-AF65-F5344CB8AC3E}">
        <p14:creationId xmlns:p14="http://schemas.microsoft.com/office/powerpoint/2010/main" val="17714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4</a:t>
            </a:fld>
            <a:endParaRPr lang="zh-CN" altLang="en-US"/>
          </a:p>
        </p:txBody>
      </p:sp>
    </p:spTree>
    <p:extLst>
      <p:ext uri="{BB962C8B-B14F-4D97-AF65-F5344CB8AC3E}">
        <p14:creationId xmlns:p14="http://schemas.microsoft.com/office/powerpoint/2010/main" val="1142321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5</a:t>
            </a:fld>
            <a:endParaRPr lang="zh-CN" altLang="en-US"/>
          </a:p>
        </p:txBody>
      </p:sp>
    </p:spTree>
    <p:extLst>
      <p:ext uri="{BB962C8B-B14F-4D97-AF65-F5344CB8AC3E}">
        <p14:creationId xmlns:p14="http://schemas.microsoft.com/office/powerpoint/2010/main" val="90254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6</a:t>
            </a:fld>
            <a:endParaRPr lang="zh-CN" altLang="en-US"/>
          </a:p>
        </p:txBody>
      </p:sp>
    </p:spTree>
    <p:extLst>
      <p:ext uri="{BB962C8B-B14F-4D97-AF65-F5344CB8AC3E}">
        <p14:creationId xmlns:p14="http://schemas.microsoft.com/office/powerpoint/2010/main" val="1172459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7</a:t>
            </a:fld>
            <a:endParaRPr lang="zh-CN" altLang="en-US"/>
          </a:p>
        </p:txBody>
      </p:sp>
    </p:spTree>
    <p:extLst>
      <p:ext uri="{BB962C8B-B14F-4D97-AF65-F5344CB8AC3E}">
        <p14:creationId xmlns:p14="http://schemas.microsoft.com/office/powerpoint/2010/main" val="1015107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8</a:t>
            </a:fld>
            <a:endParaRPr lang="zh-CN" altLang="en-US"/>
          </a:p>
        </p:txBody>
      </p:sp>
    </p:spTree>
    <p:extLst>
      <p:ext uri="{BB962C8B-B14F-4D97-AF65-F5344CB8AC3E}">
        <p14:creationId xmlns:p14="http://schemas.microsoft.com/office/powerpoint/2010/main" val="3814473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9</a:t>
            </a:fld>
            <a:endParaRPr lang="zh-CN" altLang="en-US"/>
          </a:p>
        </p:txBody>
      </p:sp>
    </p:spTree>
    <p:extLst>
      <p:ext uri="{BB962C8B-B14F-4D97-AF65-F5344CB8AC3E}">
        <p14:creationId xmlns:p14="http://schemas.microsoft.com/office/powerpoint/2010/main" val="42999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9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37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8756650" y="1397000"/>
            <a:ext cx="2260600" cy="4019550"/>
          </a:xfrm>
          <a:custGeom>
            <a:avLst/>
            <a:gdLst>
              <a:gd name="connsiteX0" fmla="*/ 0 w 2260600"/>
              <a:gd name="connsiteY0" fmla="*/ 0 h 4019550"/>
              <a:gd name="connsiteX1" fmla="*/ 2260600 w 2260600"/>
              <a:gd name="connsiteY1" fmla="*/ 0 h 4019550"/>
              <a:gd name="connsiteX2" fmla="*/ 2260600 w 2260600"/>
              <a:gd name="connsiteY2" fmla="*/ 4019550 h 4019550"/>
              <a:gd name="connsiteX3" fmla="*/ 0 w 2260600"/>
              <a:gd name="connsiteY3" fmla="*/ 4019550 h 4019550"/>
            </a:gdLst>
            <a:ahLst/>
            <a:cxnLst>
              <a:cxn ang="0">
                <a:pos x="connsiteX0" y="connsiteY0"/>
              </a:cxn>
              <a:cxn ang="0">
                <a:pos x="connsiteX1" y="connsiteY1"/>
              </a:cxn>
              <a:cxn ang="0">
                <a:pos x="connsiteX2" y="connsiteY2"/>
              </a:cxn>
              <a:cxn ang="0">
                <a:pos x="connsiteX3" y="connsiteY3"/>
              </a:cxn>
            </a:cxnLst>
            <a:rect l="l" t="t" r="r" b="b"/>
            <a:pathLst>
              <a:path w="2260600" h="4019550">
                <a:moveTo>
                  <a:pt x="0" y="0"/>
                </a:moveTo>
                <a:lnTo>
                  <a:pt x="2260600" y="0"/>
                </a:lnTo>
                <a:lnTo>
                  <a:pt x="2260600" y="4019550"/>
                </a:lnTo>
                <a:lnTo>
                  <a:pt x="0" y="4019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7747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368718" y="2087742"/>
            <a:ext cx="2807042" cy="3520579"/>
          </a:xfrm>
          <a:custGeom>
            <a:avLst/>
            <a:gdLst>
              <a:gd name="connsiteX0" fmla="*/ 0 w 2807042"/>
              <a:gd name="connsiteY0" fmla="*/ 0 h 3520579"/>
              <a:gd name="connsiteX1" fmla="*/ 2807042 w 2807042"/>
              <a:gd name="connsiteY1" fmla="*/ 0 h 3520579"/>
              <a:gd name="connsiteX2" fmla="*/ 2807042 w 2807042"/>
              <a:gd name="connsiteY2" fmla="*/ 3520579 h 3520579"/>
              <a:gd name="connsiteX3" fmla="*/ 0 w 2807042"/>
              <a:gd name="connsiteY3" fmla="*/ 3520579 h 3520579"/>
            </a:gdLst>
            <a:ahLst/>
            <a:cxnLst>
              <a:cxn ang="0">
                <a:pos x="connsiteX0" y="connsiteY0"/>
              </a:cxn>
              <a:cxn ang="0">
                <a:pos x="connsiteX1" y="connsiteY1"/>
              </a:cxn>
              <a:cxn ang="0">
                <a:pos x="connsiteX2" y="connsiteY2"/>
              </a:cxn>
              <a:cxn ang="0">
                <a:pos x="connsiteX3" y="connsiteY3"/>
              </a:cxn>
            </a:cxnLst>
            <a:rect l="l" t="t" r="r" b="b"/>
            <a:pathLst>
              <a:path w="2807042" h="3520579">
                <a:moveTo>
                  <a:pt x="0" y="0"/>
                </a:moveTo>
                <a:lnTo>
                  <a:pt x="2807042" y="0"/>
                </a:lnTo>
                <a:lnTo>
                  <a:pt x="2807042" y="3520579"/>
                </a:lnTo>
                <a:lnTo>
                  <a:pt x="0" y="352057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1602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40154" y="2983847"/>
            <a:ext cx="2092108" cy="2102807"/>
          </a:xfrm>
          <a:custGeom>
            <a:avLst/>
            <a:gdLst>
              <a:gd name="connsiteX0" fmla="*/ 0 w 2092108"/>
              <a:gd name="connsiteY0" fmla="*/ 0 h 2102807"/>
              <a:gd name="connsiteX1" fmla="*/ 2092108 w 2092108"/>
              <a:gd name="connsiteY1" fmla="*/ 0 h 2102807"/>
              <a:gd name="connsiteX2" fmla="*/ 2092108 w 2092108"/>
              <a:gd name="connsiteY2" fmla="*/ 2102807 h 2102807"/>
              <a:gd name="connsiteX3" fmla="*/ 0 w 2092108"/>
              <a:gd name="connsiteY3" fmla="*/ 2102807 h 2102807"/>
            </a:gdLst>
            <a:ahLst/>
            <a:cxnLst>
              <a:cxn ang="0">
                <a:pos x="connsiteX0" y="connsiteY0"/>
              </a:cxn>
              <a:cxn ang="0">
                <a:pos x="connsiteX1" y="connsiteY1"/>
              </a:cxn>
              <a:cxn ang="0">
                <a:pos x="connsiteX2" y="connsiteY2"/>
              </a:cxn>
              <a:cxn ang="0">
                <a:pos x="connsiteX3" y="connsiteY3"/>
              </a:cxn>
            </a:cxnLst>
            <a:rect l="l" t="t" r="r" b="b"/>
            <a:pathLst>
              <a:path w="2092108" h="2102807">
                <a:moveTo>
                  <a:pt x="0" y="0"/>
                </a:moveTo>
                <a:lnTo>
                  <a:pt x="2092108" y="0"/>
                </a:lnTo>
                <a:lnTo>
                  <a:pt x="2092108" y="2102807"/>
                </a:lnTo>
                <a:lnTo>
                  <a:pt x="0" y="2102807"/>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74193" y="2983847"/>
            <a:ext cx="2092108" cy="2102807"/>
          </a:xfrm>
          <a:custGeom>
            <a:avLst/>
            <a:gdLst>
              <a:gd name="connsiteX0" fmla="*/ 0 w 2092108"/>
              <a:gd name="connsiteY0" fmla="*/ 0 h 2102807"/>
              <a:gd name="connsiteX1" fmla="*/ 2092108 w 2092108"/>
              <a:gd name="connsiteY1" fmla="*/ 0 h 2102807"/>
              <a:gd name="connsiteX2" fmla="*/ 2092108 w 2092108"/>
              <a:gd name="connsiteY2" fmla="*/ 2102807 h 2102807"/>
              <a:gd name="connsiteX3" fmla="*/ 0 w 2092108"/>
              <a:gd name="connsiteY3" fmla="*/ 2102807 h 2102807"/>
            </a:gdLst>
            <a:ahLst/>
            <a:cxnLst>
              <a:cxn ang="0">
                <a:pos x="connsiteX0" y="connsiteY0"/>
              </a:cxn>
              <a:cxn ang="0">
                <a:pos x="connsiteX1" y="connsiteY1"/>
              </a:cxn>
              <a:cxn ang="0">
                <a:pos x="connsiteX2" y="connsiteY2"/>
              </a:cxn>
              <a:cxn ang="0">
                <a:pos x="connsiteX3" y="connsiteY3"/>
              </a:cxn>
            </a:cxnLst>
            <a:rect l="l" t="t" r="r" b="b"/>
            <a:pathLst>
              <a:path w="2092108" h="2102807">
                <a:moveTo>
                  <a:pt x="0" y="0"/>
                </a:moveTo>
                <a:lnTo>
                  <a:pt x="2092108" y="0"/>
                </a:lnTo>
                <a:lnTo>
                  <a:pt x="2092108" y="2102807"/>
                </a:lnTo>
                <a:lnTo>
                  <a:pt x="0" y="2102807"/>
                </a:lnTo>
                <a:close/>
              </a:path>
            </a:pathLst>
          </a:custGeom>
        </p:spPr>
        <p:txBody>
          <a:bodyPr wrap="square">
            <a:noAutofit/>
          </a:bodyPr>
          <a:lstStyle/>
          <a:p>
            <a:endParaRPr lang="zh-CN" altLang="en-US" dirty="0"/>
          </a:p>
        </p:txBody>
      </p:sp>
      <p:sp>
        <p:nvSpPr>
          <p:cNvPr id="14" name="图片占位符 13"/>
          <p:cNvSpPr>
            <a:spLocks noGrp="1"/>
          </p:cNvSpPr>
          <p:nvPr>
            <p:ph type="pic" sz="quarter" idx="12"/>
          </p:nvPr>
        </p:nvSpPr>
        <p:spPr>
          <a:xfrm>
            <a:off x="6214998" y="2983847"/>
            <a:ext cx="2092108" cy="2102807"/>
          </a:xfrm>
          <a:custGeom>
            <a:avLst/>
            <a:gdLst>
              <a:gd name="connsiteX0" fmla="*/ 0 w 2092108"/>
              <a:gd name="connsiteY0" fmla="*/ 0 h 2102807"/>
              <a:gd name="connsiteX1" fmla="*/ 2092108 w 2092108"/>
              <a:gd name="connsiteY1" fmla="*/ 0 h 2102807"/>
              <a:gd name="connsiteX2" fmla="*/ 2092108 w 2092108"/>
              <a:gd name="connsiteY2" fmla="*/ 2102807 h 2102807"/>
              <a:gd name="connsiteX3" fmla="*/ 0 w 2092108"/>
              <a:gd name="connsiteY3" fmla="*/ 2102807 h 2102807"/>
            </a:gdLst>
            <a:ahLst/>
            <a:cxnLst>
              <a:cxn ang="0">
                <a:pos x="connsiteX0" y="connsiteY0"/>
              </a:cxn>
              <a:cxn ang="0">
                <a:pos x="connsiteX1" y="connsiteY1"/>
              </a:cxn>
              <a:cxn ang="0">
                <a:pos x="connsiteX2" y="connsiteY2"/>
              </a:cxn>
              <a:cxn ang="0">
                <a:pos x="connsiteX3" y="connsiteY3"/>
              </a:cxn>
            </a:cxnLst>
            <a:rect l="l" t="t" r="r" b="b"/>
            <a:pathLst>
              <a:path w="2092108" h="2102807">
                <a:moveTo>
                  <a:pt x="0" y="0"/>
                </a:moveTo>
                <a:lnTo>
                  <a:pt x="2092108" y="0"/>
                </a:lnTo>
                <a:lnTo>
                  <a:pt x="2092108" y="2102807"/>
                </a:lnTo>
                <a:lnTo>
                  <a:pt x="0" y="2102807"/>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549038" y="2983847"/>
            <a:ext cx="2092108" cy="2102807"/>
          </a:xfrm>
          <a:custGeom>
            <a:avLst/>
            <a:gdLst>
              <a:gd name="connsiteX0" fmla="*/ 0 w 2092108"/>
              <a:gd name="connsiteY0" fmla="*/ 0 h 2102807"/>
              <a:gd name="connsiteX1" fmla="*/ 2092108 w 2092108"/>
              <a:gd name="connsiteY1" fmla="*/ 0 h 2102807"/>
              <a:gd name="connsiteX2" fmla="*/ 2092108 w 2092108"/>
              <a:gd name="connsiteY2" fmla="*/ 2102807 h 2102807"/>
              <a:gd name="connsiteX3" fmla="*/ 0 w 2092108"/>
              <a:gd name="connsiteY3" fmla="*/ 2102807 h 2102807"/>
            </a:gdLst>
            <a:ahLst/>
            <a:cxnLst>
              <a:cxn ang="0">
                <a:pos x="connsiteX0" y="connsiteY0"/>
              </a:cxn>
              <a:cxn ang="0">
                <a:pos x="connsiteX1" y="connsiteY1"/>
              </a:cxn>
              <a:cxn ang="0">
                <a:pos x="connsiteX2" y="connsiteY2"/>
              </a:cxn>
              <a:cxn ang="0">
                <a:pos x="connsiteX3" y="connsiteY3"/>
              </a:cxn>
            </a:cxnLst>
            <a:rect l="l" t="t" r="r" b="b"/>
            <a:pathLst>
              <a:path w="2092108" h="2102807">
                <a:moveTo>
                  <a:pt x="0" y="0"/>
                </a:moveTo>
                <a:lnTo>
                  <a:pt x="2092108" y="0"/>
                </a:lnTo>
                <a:lnTo>
                  <a:pt x="2092108" y="2102807"/>
                </a:lnTo>
                <a:lnTo>
                  <a:pt x="0" y="21028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5713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2"/>
          </p:nvPr>
        </p:nvSpPr>
        <p:spPr>
          <a:xfrm>
            <a:off x="6959393" y="3034573"/>
            <a:ext cx="3499308" cy="2216665"/>
          </a:xfrm>
          <a:custGeom>
            <a:avLst/>
            <a:gdLst>
              <a:gd name="connsiteX0" fmla="*/ 0 w 3499308"/>
              <a:gd name="connsiteY0" fmla="*/ 0 h 2216665"/>
              <a:gd name="connsiteX1" fmla="*/ 3499308 w 3499308"/>
              <a:gd name="connsiteY1" fmla="*/ 0 h 2216665"/>
              <a:gd name="connsiteX2" fmla="*/ 3499308 w 3499308"/>
              <a:gd name="connsiteY2" fmla="*/ 2216665 h 2216665"/>
              <a:gd name="connsiteX3" fmla="*/ 0 w 3499308"/>
              <a:gd name="connsiteY3" fmla="*/ 2216665 h 2216665"/>
            </a:gdLst>
            <a:ahLst/>
            <a:cxnLst>
              <a:cxn ang="0">
                <a:pos x="connsiteX0" y="connsiteY0"/>
              </a:cxn>
              <a:cxn ang="0">
                <a:pos x="connsiteX1" y="connsiteY1"/>
              </a:cxn>
              <a:cxn ang="0">
                <a:pos x="connsiteX2" y="connsiteY2"/>
              </a:cxn>
              <a:cxn ang="0">
                <a:pos x="connsiteX3" y="connsiteY3"/>
              </a:cxn>
            </a:cxnLst>
            <a:rect l="l" t="t" r="r" b="b"/>
            <a:pathLst>
              <a:path w="3499308" h="2216665">
                <a:moveTo>
                  <a:pt x="0" y="0"/>
                </a:moveTo>
                <a:lnTo>
                  <a:pt x="3499308" y="0"/>
                </a:lnTo>
                <a:lnTo>
                  <a:pt x="3499308" y="2216665"/>
                </a:lnTo>
                <a:lnTo>
                  <a:pt x="0" y="2216665"/>
                </a:lnTo>
                <a:close/>
              </a:path>
            </a:pathLst>
          </a:custGeom>
        </p:spPr>
        <p:txBody>
          <a:bodyPr wrap="square">
            <a:noAutofit/>
          </a:bodyPr>
          <a:lstStyle/>
          <a:p>
            <a:endParaRPr lang="zh-CN" altLang="en-US"/>
          </a:p>
        </p:txBody>
      </p:sp>
      <p:sp>
        <p:nvSpPr>
          <p:cNvPr id="8" name="图片占位符 7"/>
          <p:cNvSpPr>
            <a:spLocks noGrp="1"/>
          </p:cNvSpPr>
          <p:nvPr>
            <p:ph type="pic" sz="quarter" idx="10"/>
          </p:nvPr>
        </p:nvSpPr>
        <p:spPr>
          <a:xfrm>
            <a:off x="1738105" y="3034573"/>
            <a:ext cx="3499308" cy="2216665"/>
          </a:xfrm>
          <a:custGeom>
            <a:avLst/>
            <a:gdLst>
              <a:gd name="connsiteX0" fmla="*/ 0 w 3499308"/>
              <a:gd name="connsiteY0" fmla="*/ 0 h 2216665"/>
              <a:gd name="connsiteX1" fmla="*/ 3499308 w 3499308"/>
              <a:gd name="connsiteY1" fmla="*/ 0 h 2216665"/>
              <a:gd name="connsiteX2" fmla="*/ 3499308 w 3499308"/>
              <a:gd name="connsiteY2" fmla="*/ 2216665 h 2216665"/>
              <a:gd name="connsiteX3" fmla="*/ 0 w 3499308"/>
              <a:gd name="connsiteY3" fmla="*/ 2216665 h 2216665"/>
            </a:gdLst>
            <a:ahLst/>
            <a:cxnLst>
              <a:cxn ang="0">
                <a:pos x="connsiteX0" y="connsiteY0"/>
              </a:cxn>
              <a:cxn ang="0">
                <a:pos x="connsiteX1" y="connsiteY1"/>
              </a:cxn>
              <a:cxn ang="0">
                <a:pos x="connsiteX2" y="connsiteY2"/>
              </a:cxn>
              <a:cxn ang="0">
                <a:pos x="connsiteX3" y="connsiteY3"/>
              </a:cxn>
            </a:cxnLst>
            <a:rect l="l" t="t" r="r" b="b"/>
            <a:pathLst>
              <a:path w="3499308" h="2216665">
                <a:moveTo>
                  <a:pt x="0" y="0"/>
                </a:moveTo>
                <a:lnTo>
                  <a:pt x="3499308" y="0"/>
                </a:lnTo>
                <a:lnTo>
                  <a:pt x="3499308" y="2216665"/>
                </a:lnTo>
                <a:lnTo>
                  <a:pt x="0" y="221666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7140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6" name="图片占位符 15"/>
          <p:cNvSpPr>
            <a:spLocks noGrp="1"/>
          </p:cNvSpPr>
          <p:nvPr>
            <p:ph type="pic" sz="quarter" idx="10"/>
          </p:nvPr>
        </p:nvSpPr>
        <p:spPr>
          <a:xfrm>
            <a:off x="1821186" y="2724912"/>
            <a:ext cx="1956816" cy="1956816"/>
          </a:xfrm>
          <a:custGeom>
            <a:avLst/>
            <a:gdLst>
              <a:gd name="connsiteX0" fmla="*/ 0 w 1956816"/>
              <a:gd name="connsiteY0" fmla="*/ 0 h 1956816"/>
              <a:gd name="connsiteX1" fmla="*/ 1956816 w 1956816"/>
              <a:gd name="connsiteY1" fmla="*/ 0 h 1956816"/>
              <a:gd name="connsiteX2" fmla="*/ 1956816 w 1956816"/>
              <a:gd name="connsiteY2" fmla="*/ 1956816 h 1956816"/>
              <a:gd name="connsiteX3" fmla="*/ 0 w 1956816"/>
              <a:gd name="connsiteY3" fmla="*/ 1956816 h 1956816"/>
            </a:gdLst>
            <a:ahLst/>
            <a:cxnLst>
              <a:cxn ang="0">
                <a:pos x="connsiteX0" y="connsiteY0"/>
              </a:cxn>
              <a:cxn ang="0">
                <a:pos x="connsiteX1" y="connsiteY1"/>
              </a:cxn>
              <a:cxn ang="0">
                <a:pos x="connsiteX2" y="connsiteY2"/>
              </a:cxn>
              <a:cxn ang="0">
                <a:pos x="connsiteX3" y="connsiteY3"/>
              </a:cxn>
            </a:cxnLst>
            <a:rect l="l" t="t" r="r" b="b"/>
            <a:pathLst>
              <a:path w="1956816" h="1956816">
                <a:moveTo>
                  <a:pt x="0" y="0"/>
                </a:moveTo>
                <a:lnTo>
                  <a:pt x="1956816" y="0"/>
                </a:lnTo>
                <a:lnTo>
                  <a:pt x="1956816" y="1956816"/>
                </a:lnTo>
                <a:lnTo>
                  <a:pt x="0" y="1956816"/>
                </a:lnTo>
                <a:close/>
              </a:path>
            </a:pathLst>
          </a:custGeom>
        </p:spPr>
        <p:txBody>
          <a:bodyPr wrap="square">
            <a:noAutofit/>
          </a:bodyPr>
          <a:lstStyle/>
          <a:p>
            <a:endParaRPr lang="zh-CN" altLang="en-US"/>
          </a:p>
        </p:txBody>
      </p:sp>
      <p:sp>
        <p:nvSpPr>
          <p:cNvPr id="17" name="图片占位符 16"/>
          <p:cNvSpPr>
            <a:spLocks noGrp="1"/>
          </p:cNvSpPr>
          <p:nvPr>
            <p:ph type="pic" sz="quarter" idx="11"/>
          </p:nvPr>
        </p:nvSpPr>
        <p:spPr>
          <a:xfrm>
            <a:off x="4027632" y="2724912"/>
            <a:ext cx="1956816" cy="1956816"/>
          </a:xfrm>
          <a:custGeom>
            <a:avLst/>
            <a:gdLst>
              <a:gd name="connsiteX0" fmla="*/ 0 w 1956816"/>
              <a:gd name="connsiteY0" fmla="*/ 0 h 1956816"/>
              <a:gd name="connsiteX1" fmla="*/ 1956816 w 1956816"/>
              <a:gd name="connsiteY1" fmla="*/ 0 h 1956816"/>
              <a:gd name="connsiteX2" fmla="*/ 1956816 w 1956816"/>
              <a:gd name="connsiteY2" fmla="*/ 1956816 h 1956816"/>
              <a:gd name="connsiteX3" fmla="*/ 0 w 1956816"/>
              <a:gd name="connsiteY3" fmla="*/ 1956816 h 1956816"/>
            </a:gdLst>
            <a:ahLst/>
            <a:cxnLst>
              <a:cxn ang="0">
                <a:pos x="connsiteX0" y="connsiteY0"/>
              </a:cxn>
              <a:cxn ang="0">
                <a:pos x="connsiteX1" y="connsiteY1"/>
              </a:cxn>
              <a:cxn ang="0">
                <a:pos x="connsiteX2" y="connsiteY2"/>
              </a:cxn>
              <a:cxn ang="0">
                <a:pos x="connsiteX3" y="connsiteY3"/>
              </a:cxn>
            </a:cxnLst>
            <a:rect l="l" t="t" r="r" b="b"/>
            <a:pathLst>
              <a:path w="1956816" h="1956816">
                <a:moveTo>
                  <a:pt x="0" y="0"/>
                </a:moveTo>
                <a:lnTo>
                  <a:pt x="1956816" y="0"/>
                </a:lnTo>
                <a:lnTo>
                  <a:pt x="1956816" y="1956816"/>
                </a:lnTo>
                <a:lnTo>
                  <a:pt x="0" y="1956816"/>
                </a:lnTo>
                <a:close/>
              </a:path>
            </a:pathLst>
          </a:custGeom>
        </p:spPr>
        <p:txBody>
          <a:bodyPr wrap="square">
            <a:noAutofit/>
          </a:bodyPr>
          <a:lstStyle/>
          <a:p>
            <a:endParaRPr lang="zh-CN" altLang="en-US"/>
          </a:p>
        </p:txBody>
      </p:sp>
      <p:sp>
        <p:nvSpPr>
          <p:cNvPr id="18" name="图片占位符 17"/>
          <p:cNvSpPr>
            <a:spLocks noGrp="1"/>
          </p:cNvSpPr>
          <p:nvPr>
            <p:ph type="pic" sz="quarter" idx="12"/>
          </p:nvPr>
        </p:nvSpPr>
        <p:spPr>
          <a:xfrm>
            <a:off x="6234078" y="2724912"/>
            <a:ext cx="1956816" cy="1956816"/>
          </a:xfrm>
          <a:custGeom>
            <a:avLst/>
            <a:gdLst>
              <a:gd name="connsiteX0" fmla="*/ 0 w 1956816"/>
              <a:gd name="connsiteY0" fmla="*/ 0 h 1956816"/>
              <a:gd name="connsiteX1" fmla="*/ 1956816 w 1956816"/>
              <a:gd name="connsiteY1" fmla="*/ 0 h 1956816"/>
              <a:gd name="connsiteX2" fmla="*/ 1956816 w 1956816"/>
              <a:gd name="connsiteY2" fmla="*/ 1956816 h 1956816"/>
              <a:gd name="connsiteX3" fmla="*/ 0 w 1956816"/>
              <a:gd name="connsiteY3" fmla="*/ 1956816 h 1956816"/>
            </a:gdLst>
            <a:ahLst/>
            <a:cxnLst>
              <a:cxn ang="0">
                <a:pos x="connsiteX0" y="connsiteY0"/>
              </a:cxn>
              <a:cxn ang="0">
                <a:pos x="connsiteX1" y="connsiteY1"/>
              </a:cxn>
              <a:cxn ang="0">
                <a:pos x="connsiteX2" y="connsiteY2"/>
              </a:cxn>
              <a:cxn ang="0">
                <a:pos x="connsiteX3" y="connsiteY3"/>
              </a:cxn>
            </a:cxnLst>
            <a:rect l="l" t="t" r="r" b="b"/>
            <a:pathLst>
              <a:path w="1956816" h="1956816">
                <a:moveTo>
                  <a:pt x="0" y="0"/>
                </a:moveTo>
                <a:lnTo>
                  <a:pt x="1956816" y="0"/>
                </a:lnTo>
                <a:lnTo>
                  <a:pt x="1956816" y="1956816"/>
                </a:lnTo>
                <a:lnTo>
                  <a:pt x="0" y="1956816"/>
                </a:lnTo>
                <a:close/>
              </a:path>
            </a:pathLst>
          </a:custGeom>
        </p:spPr>
        <p:txBody>
          <a:bodyPr wrap="square">
            <a:noAutofit/>
          </a:bodyPr>
          <a:lstStyle/>
          <a:p>
            <a:endParaRPr lang="zh-CN" altLang="en-US"/>
          </a:p>
        </p:txBody>
      </p:sp>
      <p:pic>
        <p:nvPicPr>
          <p:cNvPr id="12" name="图片占位符 13"/>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8465414" y="2724912"/>
            <a:ext cx="1957326" cy="1956817"/>
          </a:xfrm>
        </p:spPr>
      </p:pic>
      <p:sp>
        <p:nvSpPr>
          <p:cNvPr id="19" name="图片占位符 18"/>
          <p:cNvSpPr>
            <a:spLocks noGrp="1"/>
          </p:cNvSpPr>
          <p:nvPr>
            <p:ph type="pic" sz="quarter" idx="13"/>
          </p:nvPr>
        </p:nvSpPr>
        <p:spPr>
          <a:xfrm>
            <a:off x="8440524" y="2724912"/>
            <a:ext cx="1956816" cy="1956816"/>
          </a:xfrm>
          <a:custGeom>
            <a:avLst/>
            <a:gdLst>
              <a:gd name="connsiteX0" fmla="*/ 0 w 1956816"/>
              <a:gd name="connsiteY0" fmla="*/ 0 h 1956816"/>
              <a:gd name="connsiteX1" fmla="*/ 1956816 w 1956816"/>
              <a:gd name="connsiteY1" fmla="*/ 0 h 1956816"/>
              <a:gd name="connsiteX2" fmla="*/ 1956816 w 1956816"/>
              <a:gd name="connsiteY2" fmla="*/ 1956816 h 1956816"/>
              <a:gd name="connsiteX3" fmla="*/ 0 w 1956816"/>
              <a:gd name="connsiteY3" fmla="*/ 1956816 h 1956816"/>
            </a:gdLst>
            <a:ahLst/>
            <a:cxnLst>
              <a:cxn ang="0">
                <a:pos x="connsiteX0" y="connsiteY0"/>
              </a:cxn>
              <a:cxn ang="0">
                <a:pos x="connsiteX1" y="connsiteY1"/>
              </a:cxn>
              <a:cxn ang="0">
                <a:pos x="connsiteX2" y="connsiteY2"/>
              </a:cxn>
              <a:cxn ang="0">
                <a:pos x="connsiteX3" y="connsiteY3"/>
              </a:cxn>
            </a:cxnLst>
            <a:rect l="l" t="t" r="r" b="b"/>
            <a:pathLst>
              <a:path w="1956816" h="1956816">
                <a:moveTo>
                  <a:pt x="0" y="0"/>
                </a:moveTo>
                <a:lnTo>
                  <a:pt x="1956816" y="0"/>
                </a:lnTo>
                <a:lnTo>
                  <a:pt x="1956816" y="1956816"/>
                </a:lnTo>
                <a:lnTo>
                  <a:pt x="0" y="195681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9903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271314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39226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369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3" r:id="rId7"/>
    <p:sldLayoutId id="2147483664"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notesSlide" Target="../notesSlides/notesSlide18.xml"/><Relationship Id="rId7" Type="http://schemas.openxmlformats.org/officeDocument/2006/relationships/image" Target="../media/image10.jp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0.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10657" y="535807"/>
            <a:ext cx="8077200" cy="5989584"/>
          </a:xfrm>
          <a:prstGeom prst="rect">
            <a:avLst/>
          </a:prstGeom>
        </p:spPr>
      </p:pic>
      <p:sp>
        <p:nvSpPr>
          <p:cNvPr id="5" name="文本框 4"/>
          <p:cNvSpPr txBox="1"/>
          <p:nvPr/>
        </p:nvSpPr>
        <p:spPr>
          <a:xfrm>
            <a:off x="4467557" y="2560442"/>
            <a:ext cx="3262433"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000" dirty="0">
                <a:solidFill>
                  <a:prstClr val="black">
                    <a:lumMod val="85000"/>
                    <a:lumOff val="15000"/>
                  </a:prstClr>
                </a:solidFill>
                <a:latin typeface="Arial"/>
                <a:ea typeface="微软雅黑"/>
              </a:rPr>
              <a:t>单击添加标题</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Arial"/>
              <a:ea typeface="微软雅黑"/>
              <a:cs typeface="+mn-cs"/>
            </a:endParaRPr>
          </a:p>
        </p:txBody>
      </p:sp>
      <p:sp>
        <p:nvSpPr>
          <p:cNvPr id="6" name="文本框 5"/>
          <p:cNvSpPr txBox="1"/>
          <p:nvPr/>
        </p:nvSpPr>
        <p:spPr>
          <a:xfrm>
            <a:off x="5138415" y="1970471"/>
            <a:ext cx="1920718"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rPr>
              <a:t>BUSINESS</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endParaRPr>
          </a:p>
        </p:txBody>
      </p:sp>
      <p:sp>
        <p:nvSpPr>
          <p:cNvPr id="8" name="文本框 7"/>
          <p:cNvSpPr txBox="1"/>
          <p:nvPr/>
        </p:nvSpPr>
        <p:spPr>
          <a:xfrm>
            <a:off x="4409908" y="3273183"/>
            <a:ext cx="3377732" cy="55399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computer, or print the presentation and make it into a film to be used in a wider field</a:t>
            </a:r>
          </a:p>
        </p:txBody>
      </p:sp>
      <p:grpSp>
        <p:nvGrpSpPr>
          <p:cNvPr id="12" name="组合 11"/>
          <p:cNvGrpSpPr/>
          <p:nvPr/>
        </p:nvGrpSpPr>
        <p:grpSpPr>
          <a:xfrm>
            <a:off x="5518150" y="4107360"/>
            <a:ext cx="1155700" cy="269379"/>
            <a:chOff x="5518150" y="4107360"/>
            <a:chExt cx="1155700" cy="269379"/>
          </a:xfrm>
        </p:grpSpPr>
        <p:sp>
          <p:nvSpPr>
            <p:cNvPr id="9" name="圆角矩形 8"/>
            <p:cNvSpPr/>
            <p:nvPr/>
          </p:nvSpPr>
          <p:spPr>
            <a:xfrm>
              <a:off x="5518150" y="4118363"/>
              <a:ext cx="1155700" cy="258376"/>
            </a:xfrm>
            <a:prstGeom prst="roundRect">
              <a:avLst>
                <a:gd name="adj" fmla="val 50000"/>
              </a:avLst>
            </a:prstGeom>
            <a:solidFill>
              <a:srgbClr val="E1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p:cNvSpPr txBox="1"/>
            <p:nvPr/>
          </p:nvSpPr>
          <p:spPr>
            <a:xfrm>
              <a:off x="5581642" y="4107360"/>
              <a:ext cx="1034259" cy="2616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微软雅黑"/>
                  <a:ea typeface="微软雅黑"/>
                  <a:cs typeface="+mn-cs"/>
                </a:rPr>
                <a:t>BY</a:t>
              </a:r>
              <a:r>
                <a:rPr kumimoji="0" lang="zh-CN" altLang="en-US" sz="1100" b="0" i="0" u="none" strike="noStrike" kern="1200" cap="none" spc="0" normalizeH="0" baseline="0" noProof="0" dirty="0">
                  <a:ln>
                    <a:noFill/>
                  </a:ln>
                  <a:solidFill>
                    <a:prstClr val="white"/>
                  </a:solidFill>
                  <a:effectLst/>
                  <a:uLnTx/>
                  <a:uFillTx/>
                  <a:latin typeface="微软雅黑"/>
                  <a:ea typeface="微软雅黑"/>
                  <a:cs typeface="+mn-cs"/>
                </a:rPr>
                <a:t>：</a:t>
              </a:r>
              <a:r>
                <a:rPr lang="zh-CN" altLang="en-US" sz="1100" dirty="0">
                  <a:solidFill>
                    <a:prstClr val="white"/>
                  </a:solidFill>
                  <a:latin typeface="微软雅黑"/>
                  <a:ea typeface="微软雅黑"/>
                </a:rPr>
                <a:t>第一</a:t>
              </a:r>
              <a:r>
                <a:rPr lang="en-US" altLang="zh-CN" sz="1100" dirty="0">
                  <a:solidFill>
                    <a:prstClr val="white"/>
                  </a:solidFill>
                  <a:latin typeface="微软雅黑"/>
                  <a:ea typeface="微软雅黑"/>
                </a:rPr>
                <a:t>PPT</a:t>
              </a:r>
              <a:endParaRPr kumimoji="0" lang="zh-CN" altLang="en-US" sz="1100" b="0" i="0" u="none" strike="noStrike" kern="1200" cap="none" spc="0" normalizeH="0" baseline="0" noProof="0" dirty="0">
                <a:ln>
                  <a:noFill/>
                </a:ln>
                <a:solidFill>
                  <a:prstClr val="white"/>
                </a:solidFill>
                <a:effectLst/>
                <a:uLnTx/>
                <a:uFillTx/>
                <a:latin typeface="微软雅黑"/>
                <a:ea typeface="微软雅黑"/>
                <a:cs typeface="+mn-cs"/>
              </a:endParaRPr>
            </a:p>
          </p:txBody>
        </p:sp>
      </p:grpSp>
    </p:spTree>
    <p:extLst>
      <p:ext uri="{BB962C8B-B14F-4D97-AF65-F5344CB8AC3E}">
        <p14:creationId xmlns:p14="http://schemas.microsoft.com/office/powerpoint/2010/main" val="5336337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07046" y="2540748"/>
            <a:ext cx="2777909" cy="2777916"/>
            <a:chOff x="4721501" y="2370782"/>
            <a:chExt cx="2777909" cy="2777916"/>
          </a:xfrm>
        </p:grpSpPr>
        <p:grpSp>
          <p:nvGrpSpPr>
            <p:cNvPr id="28" name="Group 1"/>
            <p:cNvGrpSpPr/>
            <p:nvPr/>
          </p:nvGrpSpPr>
          <p:grpSpPr>
            <a:xfrm>
              <a:off x="5052021" y="2716393"/>
              <a:ext cx="2086700" cy="2086700"/>
              <a:chOff x="0" y="0"/>
              <a:chExt cx="4173397" cy="4173397"/>
            </a:xfrm>
          </p:grpSpPr>
          <p:sp>
            <p:nvSpPr>
              <p:cNvPr id="33" name="is1ide-Oval 2"/>
              <p:cNvSpPr/>
              <p:nvPr/>
            </p:nvSpPr>
            <p:spPr>
              <a:xfrm>
                <a:off x="0" y="0"/>
                <a:ext cx="4173397" cy="4173397"/>
              </a:xfrm>
              <a:prstGeom prst="ellipse">
                <a:avLst/>
              </a:prstGeom>
              <a:solidFill>
                <a:schemeClr val="bg1">
                  <a:lumMod val="95000"/>
                </a:schemeClr>
              </a:solidFill>
              <a:ln w="12700" cap="flat">
                <a:solidFill>
                  <a:srgbClr val="DCDEE0"/>
                </a:solidFill>
                <a:prstDash val="solid"/>
                <a:round/>
              </a:ln>
              <a:effectLst/>
            </p:spPr>
            <p:txBody>
              <a:bodyPr anchor="ctr"/>
              <a:lstStyle/>
              <a:p>
                <a:pPr algn="ctr"/>
                <a:endParaRPr/>
              </a:p>
            </p:txBody>
          </p:sp>
          <p:sp>
            <p:nvSpPr>
              <p:cNvPr id="34" name="is1ide-Freeform: Shape 3"/>
              <p:cNvSpPr/>
              <p:nvPr/>
            </p:nvSpPr>
            <p:spPr>
              <a:xfrm>
                <a:off x="1557920" y="754585"/>
                <a:ext cx="1057557" cy="2664227"/>
              </a:xfrm>
              <a:custGeom>
                <a:avLst/>
                <a:gdLst/>
                <a:ahLst/>
                <a:cxnLst>
                  <a:cxn ang="0">
                    <a:pos x="wd2" y="hd2"/>
                  </a:cxn>
                  <a:cxn ang="5400000">
                    <a:pos x="wd2" y="hd2"/>
                  </a:cxn>
                  <a:cxn ang="10800000">
                    <a:pos x="wd2" y="hd2"/>
                  </a:cxn>
                  <a:cxn ang="16200000">
                    <a:pos x="wd2" y="hd2"/>
                  </a:cxn>
                </a:cxnLst>
                <a:rect l="0" t="0" r="r" b="b"/>
                <a:pathLst>
                  <a:path w="21600" h="21590" extrusionOk="0">
                    <a:moveTo>
                      <a:pt x="2407" y="24"/>
                    </a:moveTo>
                    <a:cubicBezTo>
                      <a:pt x="961" y="125"/>
                      <a:pt x="0" y="557"/>
                      <a:pt x="0" y="1169"/>
                    </a:cubicBezTo>
                    <a:lnTo>
                      <a:pt x="0" y="20109"/>
                    </a:lnTo>
                    <a:cubicBezTo>
                      <a:pt x="0" y="20924"/>
                      <a:pt x="1933" y="21590"/>
                      <a:pt x="4289" y="21590"/>
                    </a:cubicBezTo>
                    <a:lnTo>
                      <a:pt x="17619" y="21590"/>
                    </a:lnTo>
                    <a:cubicBezTo>
                      <a:pt x="19976" y="21590"/>
                      <a:pt x="21600" y="21015"/>
                      <a:pt x="21600" y="20200"/>
                    </a:cubicBezTo>
                    <a:cubicBezTo>
                      <a:pt x="21600" y="20200"/>
                      <a:pt x="21600" y="2938"/>
                      <a:pt x="21600" y="2938"/>
                    </a:cubicBezTo>
                    <a:cubicBezTo>
                      <a:pt x="21600" y="2123"/>
                      <a:pt x="20532" y="1377"/>
                      <a:pt x="18237" y="1193"/>
                    </a:cubicBezTo>
                    <a:lnTo>
                      <a:pt x="3996" y="36"/>
                    </a:lnTo>
                    <a:cubicBezTo>
                      <a:pt x="3422" y="-10"/>
                      <a:pt x="2889" y="-10"/>
                      <a:pt x="2407" y="24"/>
                    </a:cubicBezTo>
                    <a:close/>
                    <a:moveTo>
                      <a:pt x="1975" y="1762"/>
                    </a:moveTo>
                    <a:lnTo>
                      <a:pt x="20474" y="3042"/>
                    </a:lnTo>
                    <a:cubicBezTo>
                      <a:pt x="20474" y="3042"/>
                      <a:pt x="20474" y="17519"/>
                      <a:pt x="20474" y="17519"/>
                    </a:cubicBezTo>
                    <a:lnTo>
                      <a:pt x="1975" y="17299"/>
                    </a:lnTo>
                    <a:lnTo>
                      <a:pt x="1975" y="1762"/>
                    </a:lnTo>
                    <a:close/>
                  </a:path>
                </a:pathLst>
              </a:custGeom>
              <a:solidFill>
                <a:schemeClr val="tx1">
                  <a:lumMod val="75000"/>
                  <a:lumOff val="25000"/>
                </a:schemeClr>
              </a:solidFill>
              <a:ln w="12700" cap="flat">
                <a:noFill/>
                <a:miter lim="400000"/>
              </a:ln>
              <a:effectLst/>
            </p:spPr>
            <p:txBody>
              <a:bodyPr anchor="ctr"/>
              <a:lstStyle/>
              <a:p>
                <a:pPr algn="ctr"/>
                <a:endParaRPr/>
              </a:p>
            </p:txBody>
          </p:sp>
        </p:grpSp>
        <p:sp>
          <p:nvSpPr>
            <p:cNvPr id="29" name="is1ide-Freeform: Shape 4"/>
            <p:cNvSpPr/>
            <p:nvPr/>
          </p:nvSpPr>
          <p:spPr>
            <a:xfrm>
              <a:off x="6135210" y="2370782"/>
              <a:ext cx="1364200" cy="1364201"/>
            </a:xfrm>
            <a:custGeom>
              <a:avLst/>
              <a:gdLst/>
              <a:ahLst/>
              <a:cxnLst>
                <a:cxn ang="0">
                  <a:pos x="wd2" y="hd2"/>
                </a:cxn>
                <a:cxn ang="5400000">
                  <a:pos x="wd2" y="hd2"/>
                </a:cxn>
                <a:cxn ang="10800000">
                  <a:pos x="wd2" y="hd2"/>
                </a:cxn>
                <a:cxn ang="16200000">
                  <a:pos x="wd2" y="hd2"/>
                </a:cxn>
              </a:cxnLst>
              <a:rect l="0" t="0" r="r" b="b"/>
              <a:pathLst>
                <a:path w="21600" h="21600" extrusionOk="0">
                  <a:moveTo>
                    <a:pt x="18436" y="21567"/>
                  </a:moveTo>
                  <a:cubicBezTo>
                    <a:pt x="18436" y="21578"/>
                    <a:pt x="18435" y="21589"/>
                    <a:pt x="18435" y="21600"/>
                  </a:cubicBezTo>
                  <a:lnTo>
                    <a:pt x="21600" y="21600"/>
                  </a:lnTo>
                  <a:cubicBezTo>
                    <a:pt x="21600" y="17665"/>
                    <a:pt x="20548" y="13976"/>
                    <a:pt x="18709" y="10799"/>
                  </a:cubicBezTo>
                  <a:cubicBezTo>
                    <a:pt x="17761" y="9160"/>
                    <a:pt x="16603" y="7657"/>
                    <a:pt x="15274" y="6327"/>
                  </a:cubicBezTo>
                  <a:cubicBezTo>
                    <a:pt x="11364" y="2418"/>
                    <a:pt x="5965" y="0"/>
                    <a:pt x="0" y="0"/>
                  </a:cubicBezTo>
                  <a:lnTo>
                    <a:pt x="0" y="3064"/>
                  </a:lnTo>
                  <a:cubicBezTo>
                    <a:pt x="10188" y="3101"/>
                    <a:pt x="18436" y="11370"/>
                    <a:pt x="18436" y="21567"/>
                  </a:cubicBezTo>
                  <a:close/>
                </a:path>
              </a:pathLst>
            </a:custGeom>
            <a:solidFill>
              <a:schemeClr val="accent1"/>
            </a:solidFill>
            <a:ln w="12700">
              <a:miter lim="400000"/>
            </a:ln>
          </p:spPr>
          <p:txBody>
            <a:bodyPr anchor="ctr"/>
            <a:lstStyle/>
            <a:p>
              <a:pPr algn="ctr"/>
              <a:endParaRPr/>
            </a:p>
          </p:txBody>
        </p:sp>
        <p:sp>
          <p:nvSpPr>
            <p:cNvPr id="30" name="is1ide-Freeform: Shape 5"/>
            <p:cNvSpPr/>
            <p:nvPr/>
          </p:nvSpPr>
          <p:spPr>
            <a:xfrm>
              <a:off x="6135215" y="3784497"/>
              <a:ext cx="1364190" cy="1364201"/>
            </a:xfrm>
            <a:custGeom>
              <a:avLst/>
              <a:gdLst/>
              <a:ahLst/>
              <a:cxnLst>
                <a:cxn ang="0">
                  <a:pos x="wd2" y="hd2"/>
                </a:cxn>
                <a:cxn ang="5400000">
                  <a:pos x="wd2" y="hd2"/>
                </a:cxn>
                <a:cxn ang="10800000">
                  <a:pos x="wd2" y="hd2"/>
                </a:cxn>
                <a:cxn ang="16200000">
                  <a:pos x="wd2" y="hd2"/>
                </a:cxn>
              </a:cxnLst>
              <a:rect l="0" t="0" r="r" b="b"/>
              <a:pathLst>
                <a:path w="21600" h="21600" extrusionOk="0">
                  <a:moveTo>
                    <a:pt x="18435" y="0"/>
                  </a:moveTo>
                  <a:cubicBezTo>
                    <a:pt x="18417" y="10181"/>
                    <a:pt x="10177" y="18432"/>
                    <a:pt x="0" y="18469"/>
                  </a:cubicBezTo>
                  <a:lnTo>
                    <a:pt x="0" y="21600"/>
                  </a:lnTo>
                  <a:cubicBezTo>
                    <a:pt x="5965" y="21600"/>
                    <a:pt x="11364" y="19182"/>
                    <a:pt x="15274" y="15274"/>
                  </a:cubicBezTo>
                  <a:cubicBezTo>
                    <a:pt x="16603" y="13944"/>
                    <a:pt x="17761" y="12441"/>
                    <a:pt x="18709" y="10802"/>
                  </a:cubicBezTo>
                  <a:cubicBezTo>
                    <a:pt x="20548" y="7624"/>
                    <a:pt x="21600" y="3935"/>
                    <a:pt x="21600" y="0"/>
                  </a:cubicBezTo>
                  <a:cubicBezTo>
                    <a:pt x="21600" y="0"/>
                    <a:pt x="18435" y="0"/>
                    <a:pt x="18435" y="0"/>
                  </a:cubicBezTo>
                  <a:close/>
                </a:path>
              </a:pathLst>
            </a:custGeom>
            <a:solidFill>
              <a:schemeClr val="accent2"/>
            </a:solidFill>
            <a:ln w="12700">
              <a:miter lim="400000"/>
            </a:ln>
          </p:spPr>
          <p:txBody>
            <a:bodyPr anchor="ctr"/>
            <a:lstStyle/>
            <a:p>
              <a:pPr algn="ctr"/>
              <a:endParaRPr/>
            </a:p>
          </p:txBody>
        </p:sp>
        <p:sp>
          <p:nvSpPr>
            <p:cNvPr id="31" name="is1ide-Freeform: Shape 6"/>
            <p:cNvSpPr/>
            <p:nvPr/>
          </p:nvSpPr>
          <p:spPr>
            <a:xfrm>
              <a:off x="4721506" y="3784497"/>
              <a:ext cx="1364201" cy="1364201"/>
            </a:xfrm>
            <a:custGeom>
              <a:avLst/>
              <a:gdLst/>
              <a:ahLst/>
              <a:cxnLst>
                <a:cxn ang="0">
                  <a:pos x="wd2" y="hd2"/>
                </a:cxn>
                <a:cxn ang="5400000">
                  <a:pos x="wd2" y="hd2"/>
                </a:cxn>
                <a:cxn ang="10800000">
                  <a:pos x="wd2" y="hd2"/>
                </a:cxn>
                <a:cxn ang="16200000">
                  <a:pos x="wd2" y="hd2"/>
                </a:cxn>
              </a:cxnLst>
              <a:rect l="0" t="0" r="r" b="b"/>
              <a:pathLst>
                <a:path w="21600" h="21600" extrusionOk="0">
                  <a:moveTo>
                    <a:pt x="21532" y="18470"/>
                  </a:moveTo>
                  <a:cubicBezTo>
                    <a:pt x="11325" y="18470"/>
                    <a:pt x="3048" y="10204"/>
                    <a:pt x="3030" y="0"/>
                  </a:cubicBezTo>
                  <a:lnTo>
                    <a:pt x="0" y="0"/>
                  </a:lnTo>
                  <a:cubicBezTo>
                    <a:pt x="0" y="3935"/>
                    <a:pt x="1052" y="7624"/>
                    <a:pt x="2891" y="10802"/>
                  </a:cubicBezTo>
                  <a:cubicBezTo>
                    <a:pt x="3839" y="12441"/>
                    <a:pt x="4997" y="13944"/>
                    <a:pt x="6326" y="15274"/>
                  </a:cubicBezTo>
                  <a:cubicBezTo>
                    <a:pt x="10235" y="19182"/>
                    <a:pt x="15635" y="21600"/>
                    <a:pt x="21600" y="21600"/>
                  </a:cubicBezTo>
                  <a:lnTo>
                    <a:pt x="21600" y="18469"/>
                  </a:lnTo>
                  <a:cubicBezTo>
                    <a:pt x="21577" y="18469"/>
                    <a:pt x="21555" y="18470"/>
                    <a:pt x="21532" y="18470"/>
                  </a:cubicBezTo>
                  <a:close/>
                </a:path>
              </a:pathLst>
            </a:custGeom>
            <a:solidFill>
              <a:schemeClr val="accent3"/>
            </a:solidFill>
            <a:ln w="12700">
              <a:miter lim="400000"/>
            </a:ln>
          </p:spPr>
          <p:txBody>
            <a:bodyPr anchor="ctr"/>
            <a:lstStyle/>
            <a:p>
              <a:pPr algn="ctr"/>
              <a:endParaRPr/>
            </a:p>
          </p:txBody>
        </p:sp>
        <p:sp>
          <p:nvSpPr>
            <p:cNvPr id="32" name="is1ide-Freeform: Shape 7"/>
            <p:cNvSpPr/>
            <p:nvPr/>
          </p:nvSpPr>
          <p:spPr>
            <a:xfrm>
              <a:off x="4721501" y="2370782"/>
              <a:ext cx="1364211" cy="1364201"/>
            </a:xfrm>
            <a:custGeom>
              <a:avLst/>
              <a:gdLst/>
              <a:ahLst/>
              <a:cxnLst>
                <a:cxn ang="0">
                  <a:pos x="wd2" y="hd2"/>
                </a:cxn>
                <a:cxn ang="5400000">
                  <a:pos x="wd2" y="hd2"/>
                </a:cxn>
                <a:cxn ang="10800000">
                  <a:pos x="wd2" y="hd2"/>
                </a:cxn>
                <a:cxn ang="16200000">
                  <a:pos x="wd2" y="hd2"/>
                </a:cxn>
              </a:cxnLst>
              <a:rect l="0" t="0" r="r" b="b"/>
              <a:pathLst>
                <a:path w="21600" h="21600" extrusionOk="0">
                  <a:moveTo>
                    <a:pt x="3030" y="21567"/>
                  </a:moveTo>
                  <a:cubicBezTo>
                    <a:pt x="3030" y="11347"/>
                    <a:pt x="11313" y="3063"/>
                    <a:pt x="21532" y="3063"/>
                  </a:cubicBezTo>
                  <a:cubicBezTo>
                    <a:pt x="21555" y="3063"/>
                    <a:pt x="21577" y="3064"/>
                    <a:pt x="21600" y="3064"/>
                  </a:cubicBezTo>
                  <a:lnTo>
                    <a:pt x="21600" y="0"/>
                  </a:lnTo>
                  <a:cubicBezTo>
                    <a:pt x="15635" y="0"/>
                    <a:pt x="10235" y="2418"/>
                    <a:pt x="6326" y="6327"/>
                  </a:cubicBezTo>
                  <a:cubicBezTo>
                    <a:pt x="4997" y="7657"/>
                    <a:pt x="3839" y="9160"/>
                    <a:pt x="2891" y="10799"/>
                  </a:cubicBezTo>
                  <a:cubicBezTo>
                    <a:pt x="1052" y="13976"/>
                    <a:pt x="0" y="17665"/>
                    <a:pt x="0" y="21600"/>
                  </a:cubicBezTo>
                  <a:lnTo>
                    <a:pt x="3030" y="21600"/>
                  </a:lnTo>
                  <a:cubicBezTo>
                    <a:pt x="3030" y="21589"/>
                    <a:pt x="3030" y="21578"/>
                    <a:pt x="3030" y="21567"/>
                  </a:cubicBezTo>
                  <a:close/>
                </a:path>
              </a:pathLst>
            </a:custGeom>
            <a:solidFill>
              <a:schemeClr val="accent4"/>
            </a:solidFill>
            <a:ln w="12700">
              <a:miter lim="400000"/>
            </a:ln>
          </p:spPr>
          <p:txBody>
            <a:bodyPr anchor="ctr"/>
            <a:lstStyle/>
            <a:p>
              <a:pPr algn="ctr"/>
              <a:endParaRPr/>
            </a:p>
          </p:txBody>
        </p:sp>
      </p:grpSp>
      <p:sp>
        <p:nvSpPr>
          <p:cNvPr id="27" name="is1ide-Freeform: Shape 10"/>
          <p:cNvSpPr/>
          <p:nvPr/>
        </p:nvSpPr>
        <p:spPr>
          <a:xfrm>
            <a:off x="7908780" y="2498861"/>
            <a:ext cx="402601" cy="402581"/>
          </a:xfrm>
          <a:custGeom>
            <a:avLst/>
            <a:gdLst/>
            <a:ahLst/>
            <a:cxnLst>
              <a:cxn ang="0">
                <a:pos x="wd2" y="hd2"/>
              </a:cxn>
              <a:cxn ang="5400000">
                <a:pos x="wd2" y="hd2"/>
              </a:cxn>
              <a:cxn ang="10800000">
                <a:pos x="wd2" y="hd2"/>
              </a:cxn>
              <a:cxn ang="16200000">
                <a:pos x="wd2" y="hd2"/>
              </a:cxn>
            </a:cxnLst>
            <a:rect l="0" t="0" r="r" b="b"/>
            <a:pathLst>
              <a:path w="21600" h="21600" extrusionOk="0">
                <a:moveTo>
                  <a:pt x="10799" y="15494"/>
                </a:moveTo>
                <a:cubicBezTo>
                  <a:pt x="8204" y="15494"/>
                  <a:pt x="6102" y="13392"/>
                  <a:pt x="6102" y="10799"/>
                </a:cubicBezTo>
                <a:cubicBezTo>
                  <a:pt x="6102" y="8205"/>
                  <a:pt x="8206" y="6102"/>
                  <a:pt x="10799" y="6102"/>
                </a:cubicBezTo>
                <a:cubicBezTo>
                  <a:pt x="13393" y="6102"/>
                  <a:pt x="15494" y="8206"/>
                  <a:pt x="15494" y="10799"/>
                </a:cubicBezTo>
                <a:cubicBezTo>
                  <a:pt x="15494" y="13394"/>
                  <a:pt x="13393" y="15494"/>
                  <a:pt x="10799" y="15494"/>
                </a:cubicBezTo>
                <a:close/>
                <a:moveTo>
                  <a:pt x="19519" y="10799"/>
                </a:moveTo>
                <a:cubicBezTo>
                  <a:pt x="19519" y="9451"/>
                  <a:pt x="20349" y="8389"/>
                  <a:pt x="21598" y="7658"/>
                </a:cubicBezTo>
                <a:cubicBezTo>
                  <a:pt x="21371" y="6908"/>
                  <a:pt x="21074" y="6186"/>
                  <a:pt x="20708" y="5509"/>
                </a:cubicBezTo>
                <a:cubicBezTo>
                  <a:pt x="19308" y="5876"/>
                  <a:pt x="18175" y="5328"/>
                  <a:pt x="17223" y="4374"/>
                </a:cubicBezTo>
                <a:cubicBezTo>
                  <a:pt x="16270" y="3422"/>
                  <a:pt x="15978" y="2290"/>
                  <a:pt x="16345" y="889"/>
                </a:cubicBezTo>
                <a:cubicBezTo>
                  <a:pt x="15667" y="522"/>
                  <a:pt x="14946" y="222"/>
                  <a:pt x="14195" y="0"/>
                </a:cubicBezTo>
                <a:cubicBezTo>
                  <a:pt x="13465" y="1247"/>
                  <a:pt x="12145" y="2076"/>
                  <a:pt x="10799" y="2076"/>
                </a:cubicBezTo>
                <a:cubicBezTo>
                  <a:pt x="9451" y="2076"/>
                  <a:pt x="8132" y="1247"/>
                  <a:pt x="7401" y="0"/>
                </a:cubicBezTo>
                <a:cubicBezTo>
                  <a:pt x="6649" y="222"/>
                  <a:pt x="5930" y="522"/>
                  <a:pt x="5253" y="889"/>
                </a:cubicBezTo>
                <a:cubicBezTo>
                  <a:pt x="5619" y="2290"/>
                  <a:pt x="5329" y="3422"/>
                  <a:pt x="4373" y="4374"/>
                </a:cubicBezTo>
                <a:cubicBezTo>
                  <a:pt x="3422" y="5328"/>
                  <a:pt x="2290" y="5876"/>
                  <a:pt x="888" y="5509"/>
                </a:cubicBezTo>
                <a:cubicBezTo>
                  <a:pt x="522" y="6186"/>
                  <a:pt x="224" y="6908"/>
                  <a:pt x="0" y="7658"/>
                </a:cubicBezTo>
                <a:cubicBezTo>
                  <a:pt x="1247" y="8389"/>
                  <a:pt x="2076" y="9451"/>
                  <a:pt x="2076" y="10799"/>
                </a:cubicBezTo>
                <a:cubicBezTo>
                  <a:pt x="2076" y="12145"/>
                  <a:pt x="1247" y="13466"/>
                  <a:pt x="0" y="14197"/>
                </a:cubicBezTo>
                <a:cubicBezTo>
                  <a:pt x="225" y="14948"/>
                  <a:pt x="522" y="15668"/>
                  <a:pt x="888" y="16347"/>
                </a:cubicBezTo>
                <a:cubicBezTo>
                  <a:pt x="2290" y="15980"/>
                  <a:pt x="3422" y="16271"/>
                  <a:pt x="4373" y="17223"/>
                </a:cubicBezTo>
                <a:cubicBezTo>
                  <a:pt x="5326" y="18177"/>
                  <a:pt x="5619" y="19310"/>
                  <a:pt x="5253" y="20709"/>
                </a:cubicBezTo>
                <a:cubicBezTo>
                  <a:pt x="5930" y="21075"/>
                  <a:pt x="6650" y="21375"/>
                  <a:pt x="7402" y="21600"/>
                </a:cubicBezTo>
                <a:cubicBezTo>
                  <a:pt x="8132" y="20349"/>
                  <a:pt x="9453" y="19521"/>
                  <a:pt x="10800" y="19521"/>
                </a:cubicBezTo>
                <a:cubicBezTo>
                  <a:pt x="12146" y="19521"/>
                  <a:pt x="13466" y="20350"/>
                  <a:pt x="14198" y="21600"/>
                </a:cubicBezTo>
                <a:cubicBezTo>
                  <a:pt x="14949" y="21373"/>
                  <a:pt x="15669" y="21075"/>
                  <a:pt x="16347" y="20709"/>
                </a:cubicBezTo>
                <a:cubicBezTo>
                  <a:pt x="15981" y="19310"/>
                  <a:pt x="16271" y="18177"/>
                  <a:pt x="17225" y="17223"/>
                </a:cubicBezTo>
                <a:cubicBezTo>
                  <a:pt x="18178" y="16272"/>
                  <a:pt x="19310" y="15725"/>
                  <a:pt x="20710" y="16088"/>
                </a:cubicBezTo>
                <a:cubicBezTo>
                  <a:pt x="21077" y="15411"/>
                  <a:pt x="21375" y="14692"/>
                  <a:pt x="21600" y="13938"/>
                </a:cubicBezTo>
                <a:cubicBezTo>
                  <a:pt x="20349" y="13207"/>
                  <a:pt x="19519" y="12145"/>
                  <a:pt x="19519" y="10799"/>
                </a:cubicBezTo>
                <a:close/>
              </a:path>
            </a:pathLst>
          </a:custGeom>
          <a:solidFill>
            <a:schemeClr val="accent1"/>
          </a:solidFill>
          <a:ln w="12700" cap="flat">
            <a:noFill/>
            <a:miter lim="400000"/>
          </a:ln>
          <a:effectLst/>
        </p:spPr>
        <p:txBody>
          <a:bodyPr anchor="ctr"/>
          <a:lstStyle/>
          <a:p>
            <a:pPr algn="ctr"/>
            <a:endParaRPr/>
          </a:p>
        </p:txBody>
      </p:sp>
      <p:sp>
        <p:nvSpPr>
          <p:cNvPr id="25" name="is1ide-Freeform: Shape 13"/>
          <p:cNvSpPr/>
          <p:nvPr/>
        </p:nvSpPr>
        <p:spPr>
          <a:xfrm>
            <a:off x="7908778" y="4588731"/>
            <a:ext cx="402604" cy="402580"/>
          </a:xfrm>
          <a:custGeom>
            <a:avLst/>
            <a:gdLst/>
            <a:ahLst/>
            <a:cxnLst>
              <a:cxn ang="0">
                <a:pos x="wd2" y="hd2"/>
              </a:cxn>
              <a:cxn ang="5400000">
                <a:pos x="wd2" y="hd2"/>
              </a:cxn>
              <a:cxn ang="10800000">
                <a:pos x="wd2" y="hd2"/>
              </a:cxn>
              <a:cxn ang="16200000">
                <a:pos x="wd2" y="hd2"/>
              </a:cxn>
            </a:cxnLst>
            <a:rect l="0" t="0" r="r" b="b"/>
            <a:pathLst>
              <a:path w="21600" h="21600" extrusionOk="0">
                <a:moveTo>
                  <a:pt x="7903" y="19542"/>
                </a:moveTo>
                <a:cubicBezTo>
                  <a:pt x="8456" y="19249"/>
                  <a:pt x="8512" y="18871"/>
                  <a:pt x="9014" y="18852"/>
                </a:cubicBezTo>
                <a:cubicBezTo>
                  <a:pt x="9588" y="18826"/>
                  <a:pt x="10055" y="18628"/>
                  <a:pt x="10702" y="18485"/>
                </a:cubicBezTo>
                <a:cubicBezTo>
                  <a:pt x="11275" y="18360"/>
                  <a:pt x="12302" y="17777"/>
                  <a:pt x="13206" y="17703"/>
                </a:cubicBezTo>
                <a:cubicBezTo>
                  <a:pt x="13968" y="17641"/>
                  <a:pt x="15472" y="17742"/>
                  <a:pt x="15877" y="18478"/>
                </a:cubicBezTo>
                <a:cubicBezTo>
                  <a:pt x="14421" y="19447"/>
                  <a:pt x="12673" y="20012"/>
                  <a:pt x="10799" y="20012"/>
                </a:cubicBezTo>
                <a:cubicBezTo>
                  <a:pt x="9788" y="20012"/>
                  <a:pt x="8814" y="19844"/>
                  <a:pt x="7903" y="19542"/>
                </a:cubicBezTo>
                <a:close/>
                <a:moveTo>
                  <a:pt x="9535" y="1680"/>
                </a:moveTo>
                <a:cubicBezTo>
                  <a:pt x="9315" y="2110"/>
                  <a:pt x="8733" y="2284"/>
                  <a:pt x="8380" y="2607"/>
                </a:cubicBezTo>
                <a:cubicBezTo>
                  <a:pt x="7610" y="3303"/>
                  <a:pt x="7280" y="3206"/>
                  <a:pt x="6866" y="3875"/>
                </a:cubicBezTo>
                <a:cubicBezTo>
                  <a:pt x="6448" y="4543"/>
                  <a:pt x="5103" y="5505"/>
                  <a:pt x="5103" y="5988"/>
                </a:cubicBezTo>
                <a:cubicBezTo>
                  <a:pt x="5103" y="6472"/>
                  <a:pt x="5782" y="7042"/>
                  <a:pt x="6122" y="6931"/>
                </a:cubicBezTo>
                <a:cubicBezTo>
                  <a:pt x="6462" y="6819"/>
                  <a:pt x="7358" y="6825"/>
                  <a:pt x="7885" y="7010"/>
                </a:cubicBezTo>
                <a:cubicBezTo>
                  <a:pt x="8412" y="7197"/>
                  <a:pt x="12288" y="7383"/>
                  <a:pt x="11053" y="10659"/>
                </a:cubicBezTo>
                <a:cubicBezTo>
                  <a:pt x="10661" y="11701"/>
                  <a:pt x="8945" y="11526"/>
                  <a:pt x="8489" y="13250"/>
                </a:cubicBezTo>
                <a:cubicBezTo>
                  <a:pt x="8420" y="13504"/>
                  <a:pt x="8183" y="14585"/>
                  <a:pt x="8168" y="14938"/>
                </a:cubicBezTo>
                <a:cubicBezTo>
                  <a:pt x="8140" y="15485"/>
                  <a:pt x="8555" y="17545"/>
                  <a:pt x="8028" y="17545"/>
                </a:cubicBezTo>
                <a:cubicBezTo>
                  <a:pt x="7498" y="17545"/>
                  <a:pt x="6072" y="15702"/>
                  <a:pt x="6072" y="15368"/>
                </a:cubicBezTo>
                <a:cubicBezTo>
                  <a:pt x="6072" y="15033"/>
                  <a:pt x="5704" y="13862"/>
                  <a:pt x="5704" y="12859"/>
                </a:cubicBezTo>
                <a:cubicBezTo>
                  <a:pt x="5704" y="11856"/>
                  <a:pt x="3996" y="11872"/>
                  <a:pt x="3996" y="10539"/>
                </a:cubicBezTo>
                <a:cubicBezTo>
                  <a:pt x="3996" y="9338"/>
                  <a:pt x="4922" y="8739"/>
                  <a:pt x="4713" y="8162"/>
                </a:cubicBezTo>
                <a:cubicBezTo>
                  <a:pt x="4510" y="7588"/>
                  <a:pt x="2883" y="7569"/>
                  <a:pt x="2205" y="7498"/>
                </a:cubicBezTo>
                <a:cubicBezTo>
                  <a:pt x="3389" y="4426"/>
                  <a:pt x="6176" y="2145"/>
                  <a:pt x="9535" y="1680"/>
                </a:cubicBezTo>
                <a:close/>
                <a:moveTo>
                  <a:pt x="20011" y="10800"/>
                </a:moveTo>
                <a:cubicBezTo>
                  <a:pt x="20011" y="12907"/>
                  <a:pt x="19296" y="14850"/>
                  <a:pt x="18104" y="16403"/>
                </a:cubicBezTo>
                <a:cubicBezTo>
                  <a:pt x="17766" y="16139"/>
                  <a:pt x="17407" y="15427"/>
                  <a:pt x="17745" y="14689"/>
                </a:cubicBezTo>
                <a:cubicBezTo>
                  <a:pt x="18086" y="13947"/>
                  <a:pt x="18175" y="12228"/>
                  <a:pt x="18096" y="11558"/>
                </a:cubicBezTo>
                <a:cubicBezTo>
                  <a:pt x="18021" y="10890"/>
                  <a:pt x="17674" y="9280"/>
                  <a:pt x="16730" y="9265"/>
                </a:cubicBezTo>
                <a:cubicBezTo>
                  <a:pt x="15787" y="9251"/>
                  <a:pt x="15140" y="8939"/>
                  <a:pt x="14580" y="7821"/>
                </a:cubicBezTo>
                <a:cubicBezTo>
                  <a:pt x="13418" y="5495"/>
                  <a:pt x="16762" y="5048"/>
                  <a:pt x="15599" y="3761"/>
                </a:cubicBezTo>
                <a:cubicBezTo>
                  <a:pt x="15274" y="3399"/>
                  <a:pt x="13594" y="5248"/>
                  <a:pt x="13347" y="2784"/>
                </a:cubicBezTo>
                <a:cubicBezTo>
                  <a:pt x="13332" y="2607"/>
                  <a:pt x="13499" y="2342"/>
                  <a:pt x="13725" y="2068"/>
                </a:cubicBezTo>
                <a:cubicBezTo>
                  <a:pt x="17375" y="3294"/>
                  <a:pt x="20011" y="6744"/>
                  <a:pt x="20011" y="10800"/>
                </a:cubicBezTo>
                <a:close/>
                <a:moveTo>
                  <a:pt x="10801" y="0"/>
                </a:moveTo>
                <a:cubicBezTo>
                  <a:pt x="4844" y="0"/>
                  <a:pt x="0" y="4845"/>
                  <a:pt x="0" y="10800"/>
                </a:cubicBezTo>
                <a:cubicBezTo>
                  <a:pt x="0" y="16755"/>
                  <a:pt x="4844" y="21600"/>
                  <a:pt x="10801" y="21600"/>
                </a:cubicBezTo>
                <a:cubicBezTo>
                  <a:pt x="16755" y="21600"/>
                  <a:pt x="21600" y="16755"/>
                  <a:pt x="21600" y="10800"/>
                </a:cubicBezTo>
                <a:cubicBezTo>
                  <a:pt x="21600" y="4845"/>
                  <a:pt x="16755" y="0"/>
                  <a:pt x="10801" y="0"/>
                </a:cubicBezTo>
                <a:close/>
              </a:path>
            </a:pathLst>
          </a:custGeom>
          <a:solidFill>
            <a:schemeClr val="accent2"/>
          </a:solidFill>
          <a:ln w="12700" cap="flat">
            <a:noFill/>
            <a:miter lim="400000"/>
          </a:ln>
          <a:effectLst/>
        </p:spPr>
        <p:txBody>
          <a:bodyPr anchor="ctr"/>
          <a:lstStyle/>
          <a:p>
            <a:pPr algn="ctr"/>
            <a:endParaRPr/>
          </a:p>
        </p:txBody>
      </p:sp>
      <p:sp>
        <p:nvSpPr>
          <p:cNvPr id="23" name="is1ide-Freeform: Shape 16"/>
          <p:cNvSpPr/>
          <p:nvPr/>
        </p:nvSpPr>
        <p:spPr>
          <a:xfrm>
            <a:off x="3844239" y="4631810"/>
            <a:ext cx="373957" cy="316423"/>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55" y="21600"/>
                  <a:pt x="16615" y="20726"/>
                  <a:pt x="16615" y="19636"/>
                </a:cubicBezTo>
                <a:cubicBezTo>
                  <a:pt x="16615" y="18547"/>
                  <a:pt x="17355" y="17673"/>
                  <a:pt x="18277" y="17673"/>
                </a:cubicBezTo>
                <a:cubicBezTo>
                  <a:pt x="19199" y="17673"/>
                  <a:pt x="19938" y="18547"/>
                  <a:pt x="19938" y="19636"/>
                </a:cubicBezTo>
                <a:cubicBezTo>
                  <a:pt x="19938" y="20726"/>
                  <a:pt x="19199" y="21600"/>
                  <a:pt x="18277" y="21600"/>
                </a:cubicBezTo>
                <a:close/>
                <a:moveTo>
                  <a:pt x="15785" y="5891"/>
                </a:moveTo>
                <a:cubicBezTo>
                  <a:pt x="15564" y="5891"/>
                  <a:pt x="15356" y="5998"/>
                  <a:pt x="15200" y="6182"/>
                </a:cubicBezTo>
                <a:lnTo>
                  <a:pt x="13292" y="8422"/>
                </a:lnTo>
                <a:lnTo>
                  <a:pt x="13292" y="3927"/>
                </a:lnTo>
                <a:cubicBezTo>
                  <a:pt x="13292" y="3390"/>
                  <a:pt x="12916" y="2945"/>
                  <a:pt x="12462" y="2945"/>
                </a:cubicBezTo>
                <a:cubicBezTo>
                  <a:pt x="12007" y="2945"/>
                  <a:pt x="11631" y="3390"/>
                  <a:pt x="11631" y="3927"/>
                </a:cubicBezTo>
                <a:lnTo>
                  <a:pt x="11631" y="8422"/>
                </a:lnTo>
                <a:lnTo>
                  <a:pt x="9723" y="6182"/>
                </a:lnTo>
                <a:cubicBezTo>
                  <a:pt x="9567" y="5998"/>
                  <a:pt x="9359" y="5891"/>
                  <a:pt x="9138" y="5891"/>
                </a:cubicBezTo>
                <a:cubicBezTo>
                  <a:pt x="8684" y="5891"/>
                  <a:pt x="8308" y="6336"/>
                  <a:pt x="8308" y="6873"/>
                </a:cubicBezTo>
                <a:cubicBezTo>
                  <a:pt x="8308" y="7134"/>
                  <a:pt x="8399" y="7379"/>
                  <a:pt x="8554" y="7563"/>
                </a:cubicBezTo>
                <a:lnTo>
                  <a:pt x="11877" y="11490"/>
                </a:lnTo>
                <a:cubicBezTo>
                  <a:pt x="12033" y="11674"/>
                  <a:pt x="12241" y="11782"/>
                  <a:pt x="12462" y="11782"/>
                </a:cubicBezTo>
                <a:cubicBezTo>
                  <a:pt x="12682" y="11782"/>
                  <a:pt x="12890" y="11674"/>
                  <a:pt x="13046" y="11490"/>
                </a:cubicBezTo>
                <a:lnTo>
                  <a:pt x="16369" y="7563"/>
                </a:lnTo>
                <a:cubicBezTo>
                  <a:pt x="16525" y="7379"/>
                  <a:pt x="16615" y="7134"/>
                  <a:pt x="16615" y="6873"/>
                </a:cubicBezTo>
                <a:cubicBezTo>
                  <a:pt x="16615" y="6336"/>
                  <a:pt x="16239" y="5891"/>
                  <a:pt x="15785" y="5891"/>
                </a:cubicBezTo>
                <a:close/>
                <a:moveTo>
                  <a:pt x="6646" y="21600"/>
                </a:moveTo>
                <a:cubicBezTo>
                  <a:pt x="5725" y="21600"/>
                  <a:pt x="4985" y="20726"/>
                  <a:pt x="4985" y="19636"/>
                </a:cubicBezTo>
                <a:cubicBezTo>
                  <a:pt x="4985" y="18547"/>
                  <a:pt x="5725" y="17673"/>
                  <a:pt x="6646" y="17673"/>
                </a:cubicBezTo>
                <a:cubicBezTo>
                  <a:pt x="7568" y="17673"/>
                  <a:pt x="8308" y="18547"/>
                  <a:pt x="8308" y="19636"/>
                </a:cubicBezTo>
                <a:cubicBezTo>
                  <a:pt x="8308" y="20726"/>
                  <a:pt x="7568" y="21600"/>
                  <a:pt x="6646" y="21600"/>
                </a:cubicBezTo>
                <a:close/>
                <a:moveTo>
                  <a:pt x="21600" y="10800"/>
                </a:moveTo>
                <a:cubicBezTo>
                  <a:pt x="21600" y="11291"/>
                  <a:pt x="21288" y="11720"/>
                  <a:pt x="20860" y="11782"/>
                </a:cubicBezTo>
                <a:lnTo>
                  <a:pt x="7308" y="13653"/>
                </a:lnTo>
                <a:cubicBezTo>
                  <a:pt x="7360" y="13991"/>
                  <a:pt x="7477" y="14374"/>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95" y="15034"/>
                  <a:pt x="5776" y="14589"/>
                </a:cubicBezTo>
                <a:lnTo>
                  <a:pt x="3479" y="1964"/>
                </a:lnTo>
                <a:lnTo>
                  <a:pt x="831" y="1964"/>
                </a:lnTo>
                <a:cubicBezTo>
                  <a:pt x="376" y="1964"/>
                  <a:pt x="0" y="1519"/>
                  <a:pt x="0" y="982"/>
                </a:cubicBezTo>
                <a:cubicBezTo>
                  <a:pt x="0" y="445"/>
                  <a:pt x="376" y="0"/>
                  <a:pt x="831" y="0"/>
                </a:cubicBezTo>
                <a:lnTo>
                  <a:pt x="4154" y="0"/>
                </a:lnTo>
                <a:cubicBezTo>
                  <a:pt x="5037" y="0"/>
                  <a:pt x="5050" y="1227"/>
                  <a:pt x="5179" y="1964"/>
                </a:cubicBezTo>
                <a:lnTo>
                  <a:pt x="20769" y="1964"/>
                </a:lnTo>
                <a:cubicBezTo>
                  <a:pt x="21224" y="1964"/>
                  <a:pt x="21600" y="2409"/>
                  <a:pt x="21600" y="2945"/>
                </a:cubicBezTo>
                <a:cubicBezTo>
                  <a:pt x="21600" y="2945"/>
                  <a:pt x="21600" y="10800"/>
                  <a:pt x="21600" y="10800"/>
                </a:cubicBezTo>
                <a:close/>
              </a:path>
            </a:pathLst>
          </a:custGeom>
          <a:solidFill>
            <a:schemeClr val="accent3"/>
          </a:solidFill>
          <a:ln w="12700" cap="flat">
            <a:noFill/>
            <a:miter lim="400000"/>
          </a:ln>
          <a:effectLst/>
        </p:spPr>
        <p:txBody>
          <a:bodyPr anchor="ctr"/>
          <a:lstStyle/>
          <a:p>
            <a:pPr algn="ctr"/>
            <a:endParaRPr/>
          </a:p>
        </p:txBody>
      </p:sp>
      <p:sp>
        <p:nvSpPr>
          <p:cNvPr id="21" name="is1ide-Freeform: Shape 19"/>
          <p:cNvSpPr/>
          <p:nvPr/>
        </p:nvSpPr>
        <p:spPr>
          <a:xfrm>
            <a:off x="3818368" y="2550779"/>
            <a:ext cx="425699" cy="298744"/>
          </a:xfrm>
          <a:custGeom>
            <a:avLst/>
            <a:gdLst/>
            <a:ahLst/>
            <a:cxnLst>
              <a:cxn ang="0">
                <a:pos x="wd2" y="hd2"/>
              </a:cxn>
              <a:cxn ang="5400000">
                <a:pos x="wd2" y="hd2"/>
              </a:cxn>
              <a:cxn ang="10800000">
                <a:pos x="wd2" y="hd2"/>
              </a:cxn>
              <a:cxn ang="16200000">
                <a:pos x="wd2" y="hd2"/>
              </a:cxn>
            </a:cxnLst>
            <a:rect l="0" t="0" r="r" b="b"/>
            <a:pathLst>
              <a:path w="20583" h="20879" extrusionOk="0">
                <a:moveTo>
                  <a:pt x="15437" y="7465"/>
                </a:moveTo>
                <a:cubicBezTo>
                  <a:pt x="14868" y="7465"/>
                  <a:pt x="14408" y="6800"/>
                  <a:pt x="14408" y="5977"/>
                </a:cubicBezTo>
                <a:cubicBezTo>
                  <a:pt x="14408" y="5154"/>
                  <a:pt x="14868" y="4490"/>
                  <a:pt x="15437" y="4490"/>
                </a:cubicBezTo>
                <a:cubicBezTo>
                  <a:pt x="16006" y="4490"/>
                  <a:pt x="16466" y="5154"/>
                  <a:pt x="16466" y="5977"/>
                </a:cubicBezTo>
                <a:cubicBezTo>
                  <a:pt x="16466" y="6800"/>
                  <a:pt x="16006" y="7465"/>
                  <a:pt x="15437" y="7465"/>
                </a:cubicBezTo>
                <a:close/>
                <a:moveTo>
                  <a:pt x="13379" y="10440"/>
                </a:moveTo>
                <a:cubicBezTo>
                  <a:pt x="12809" y="10440"/>
                  <a:pt x="12349" y="9775"/>
                  <a:pt x="12349" y="8952"/>
                </a:cubicBezTo>
                <a:cubicBezTo>
                  <a:pt x="12349" y="8130"/>
                  <a:pt x="12809" y="7465"/>
                  <a:pt x="13379" y="7465"/>
                </a:cubicBezTo>
                <a:cubicBezTo>
                  <a:pt x="13948" y="7465"/>
                  <a:pt x="14408" y="8130"/>
                  <a:pt x="14408" y="8952"/>
                </a:cubicBezTo>
                <a:cubicBezTo>
                  <a:pt x="14408" y="9775"/>
                  <a:pt x="13948" y="10440"/>
                  <a:pt x="13379" y="10440"/>
                </a:cubicBezTo>
                <a:close/>
                <a:moveTo>
                  <a:pt x="6174" y="10440"/>
                </a:moveTo>
                <a:cubicBezTo>
                  <a:pt x="5037" y="10440"/>
                  <a:pt x="4116" y="9107"/>
                  <a:pt x="4116" y="7465"/>
                </a:cubicBezTo>
                <a:cubicBezTo>
                  <a:pt x="4116" y="5821"/>
                  <a:pt x="5037" y="4490"/>
                  <a:pt x="6174" y="4490"/>
                </a:cubicBezTo>
                <a:cubicBezTo>
                  <a:pt x="7312" y="4490"/>
                  <a:pt x="8233" y="5821"/>
                  <a:pt x="8233" y="7465"/>
                </a:cubicBezTo>
                <a:cubicBezTo>
                  <a:pt x="8233" y="9107"/>
                  <a:pt x="7311" y="10440"/>
                  <a:pt x="6174" y="10440"/>
                </a:cubicBezTo>
                <a:close/>
                <a:moveTo>
                  <a:pt x="20010" y="9489"/>
                </a:moveTo>
                <a:cubicBezTo>
                  <a:pt x="19103" y="2161"/>
                  <a:pt x="17073" y="0"/>
                  <a:pt x="15993" y="0"/>
                </a:cubicBezTo>
                <a:cubicBezTo>
                  <a:pt x="14309" y="0"/>
                  <a:pt x="13876" y="1810"/>
                  <a:pt x="10291" y="1871"/>
                </a:cubicBezTo>
                <a:cubicBezTo>
                  <a:pt x="6705" y="1810"/>
                  <a:pt x="6273" y="0"/>
                  <a:pt x="4589" y="0"/>
                </a:cubicBezTo>
                <a:cubicBezTo>
                  <a:pt x="3509" y="0"/>
                  <a:pt x="1478" y="2161"/>
                  <a:pt x="571" y="9489"/>
                </a:cubicBezTo>
                <a:cubicBezTo>
                  <a:pt x="53" y="13672"/>
                  <a:pt x="-509" y="19918"/>
                  <a:pt x="830" y="20667"/>
                </a:cubicBezTo>
                <a:cubicBezTo>
                  <a:pt x="2496" y="21600"/>
                  <a:pt x="3061" y="19267"/>
                  <a:pt x="4891" y="17296"/>
                </a:cubicBezTo>
                <a:cubicBezTo>
                  <a:pt x="6749" y="15298"/>
                  <a:pt x="7640" y="14828"/>
                  <a:pt x="10291" y="14828"/>
                </a:cubicBezTo>
                <a:cubicBezTo>
                  <a:pt x="12942" y="14828"/>
                  <a:pt x="13833" y="15298"/>
                  <a:pt x="15691" y="17296"/>
                </a:cubicBezTo>
                <a:cubicBezTo>
                  <a:pt x="17521" y="19266"/>
                  <a:pt x="18086" y="21600"/>
                  <a:pt x="19752" y="20667"/>
                </a:cubicBezTo>
                <a:cubicBezTo>
                  <a:pt x="21091" y="19918"/>
                  <a:pt x="20529" y="13674"/>
                  <a:pt x="20010" y="9489"/>
                </a:cubicBezTo>
                <a:close/>
              </a:path>
            </a:pathLst>
          </a:custGeom>
          <a:solidFill>
            <a:schemeClr val="accent4"/>
          </a:solidFill>
          <a:ln w="12700" cap="flat">
            <a:noFill/>
            <a:miter lim="400000"/>
          </a:ln>
          <a:effectLst/>
        </p:spPr>
        <p:txBody>
          <a:bodyPr anchor="ctr"/>
          <a:lstStyle/>
          <a:p>
            <a:pPr algn="ctr"/>
            <a:endParaRPr/>
          </a:p>
        </p:txBody>
      </p:sp>
      <p:grpSp>
        <p:nvGrpSpPr>
          <p:cNvPr id="40" name="组合 39"/>
          <p:cNvGrpSpPr/>
          <p:nvPr/>
        </p:nvGrpSpPr>
        <p:grpSpPr>
          <a:xfrm>
            <a:off x="1784239" y="354939"/>
            <a:ext cx="3766991" cy="717686"/>
            <a:chOff x="2976152" y="4708118"/>
            <a:chExt cx="3766991" cy="717686"/>
          </a:xfrm>
        </p:grpSpPr>
        <p:sp>
          <p:nvSpPr>
            <p:cNvPr id="41" name="文本框 40"/>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42" name="文本框 41"/>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43" name="图片 4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47" name="组合 46"/>
          <p:cNvGrpSpPr/>
          <p:nvPr/>
        </p:nvGrpSpPr>
        <p:grpSpPr>
          <a:xfrm>
            <a:off x="8475369" y="2211894"/>
            <a:ext cx="2841919" cy="1107594"/>
            <a:chOff x="874713" y="1114425"/>
            <a:chExt cx="2841919" cy="1107594"/>
          </a:xfrm>
        </p:grpSpPr>
        <p:sp>
          <p:nvSpPr>
            <p:cNvPr id="48" name="矩形 47"/>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9" name="矩形 48"/>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0" name="组合 49"/>
          <p:cNvGrpSpPr/>
          <p:nvPr/>
        </p:nvGrpSpPr>
        <p:grpSpPr>
          <a:xfrm>
            <a:off x="8475369" y="4222593"/>
            <a:ext cx="2841919" cy="1107594"/>
            <a:chOff x="874713" y="1114425"/>
            <a:chExt cx="2841919" cy="1107594"/>
          </a:xfrm>
        </p:grpSpPr>
        <p:sp>
          <p:nvSpPr>
            <p:cNvPr id="51" name="矩形 50"/>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2" name="矩形 51"/>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3" name="组合 52"/>
          <p:cNvGrpSpPr/>
          <p:nvPr/>
        </p:nvGrpSpPr>
        <p:grpSpPr>
          <a:xfrm>
            <a:off x="923866" y="2211894"/>
            <a:ext cx="2841919" cy="1107594"/>
            <a:chOff x="874713" y="1114425"/>
            <a:chExt cx="2841919" cy="1107594"/>
          </a:xfrm>
        </p:grpSpPr>
        <p:sp>
          <p:nvSpPr>
            <p:cNvPr id="54" name="矩形 53"/>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5" name="矩形 54"/>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6" name="组合 55"/>
          <p:cNvGrpSpPr/>
          <p:nvPr/>
        </p:nvGrpSpPr>
        <p:grpSpPr>
          <a:xfrm>
            <a:off x="923866" y="4222593"/>
            <a:ext cx="2841919" cy="1107594"/>
            <a:chOff x="874713" y="1114425"/>
            <a:chExt cx="2841919" cy="1107594"/>
          </a:xfrm>
        </p:grpSpPr>
        <p:sp>
          <p:nvSpPr>
            <p:cNvPr id="57" name="矩形 56"/>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8" name="矩形 57"/>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2861720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fill="hold"/>
                                        <p:tgtEl>
                                          <p:spTgt spid="53"/>
                                        </p:tgtEl>
                                        <p:attrNameLst>
                                          <p:attrName>ppt_x</p:attrName>
                                        </p:attrNameLst>
                                      </p:cBhvr>
                                      <p:tavLst>
                                        <p:tav tm="0">
                                          <p:val>
                                            <p:strVal val="0-#ppt_w/2"/>
                                          </p:val>
                                        </p:tav>
                                        <p:tav tm="100000">
                                          <p:val>
                                            <p:strVal val="#ppt_x"/>
                                          </p:val>
                                        </p:tav>
                                      </p:tavLst>
                                    </p:anim>
                                    <p:anim calcmode="lin" valueType="num">
                                      <p:cBhvr additive="base">
                                        <p:cTn id="33" dur="500" fill="hold"/>
                                        <p:tgtEl>
                                          <p:spTgt spid="53"/>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500" fill="hold"/>
                                        <p:tgtEl>
                                          <p:spTgt spid="56"/>
                                        </p:tgtEl>
                                        <p:attrNameLst>
                                          <p:attrName>ppt_x</p:attrName>
                                        </p:attrNameLst>
                                      </p:cBhvr>
                                      <p:tavLst>
                                        <p:tav tm="0">
                                          <p:val>
                                            <p:strVal val="0-#ppt_w/2"/>
                                          </p:val>
                                        </p:tav>
                                        <p:tav tm="100000">
                                          <p:val>
                                            <p:strVal val="#ppt_x"/>
                                          </p:val>
                                        </p:tav>
                                      </p:tavLst>
                                    </p:anim>
                                    <p:anim calcmode="lin" valueType="num">
                                      <p:cBhvr additive="base">
                                        <p:cTn id="37" dur="500" fill="hold"/>
                                        <p:tgtEl>
                                          <p:spTgt spid="56"/>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1+#ppt_w/2"/>
                                          </p:val>
                                        </p:tav>
                                        <p:tav tm="100000">
                                          <p:val>
                                            <p:strVal val="#ppt_x"/>
                                          </p:val>
                                        </p:tav>
                                      </p:tavLst>
                                    </p:anim>
                                    <p:anim calcmode="lin" valueType="num">
                                      <p:cBhvr additive="base">
                                        <p:cTn id="41" dur="500" fill="hold"/>
                                        <p:tgtEl>
                                          <p:spTgt spid="47"/>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1+#ppt_w/2"/>
                                          </p:val>
                                        </p:tav>
                                        <p:tav tm="100000">
                                          <p:val>
                                            <p:strVal val="#ppt_x"/>
                                          </p:val>
                                        </p:tav>
                                      </p:tavLst>
                                    </p:anim>
                                    <p:anim calcmode="lin" valueType="num">
                                      <p:cBhvr additive="base">
                                        <p:cTn id="45"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3"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031447101"/>
              </p:ext>
            </p:extLst>
          </p:nvPr>
        </p:nvGraphicFramePr>
        <p:xfrm>
          <a:off x="857250" y="1887397"/>
          <a:ext cx="5498003" cy="3918155"/>
        </p:xfrm>
        <a:graphic>
          <a:graphicData uri="http://schemas.openxmlformats.org/drawingml/2006/chart">
            <c:chart xmlns:c="http://schemas.openxmlformats.org/drawingml/2006/chart" xmlns:r="http://schemas.openxmlformats.org/officeDocument/2006/relationships" r:id="rId3"/>
          </a:graphicData>
        </a:graphic>
      </p:graphicFrame>
      <p:sp>
        <p:nvSpPr>
          <p:cNvPr id="29" name="Shape 2645"/>
          <p:cNvSpPr/>
          <p:nvPr/>
        </p:nvSpPr>
        <p:spPr>
          <a:xfrm>
            <a:off x="7019489" y="2379654"/>
            <a:ext cx="379308" cy="27586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88"/>
          <p:cNvSpPr/>
          <p:nvPr/>
        </p:nvSpPr>
        <p:spPr>
          <a:xfrm>
            <a:off x="7019489" y="3467167"/>
            <a:ext cx="379308" cy="37930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784"/>
          <p:cNvSpPr/>
          <p:nvPr/>
        </p:nvSpPr>
        <p:spPr>
          <a:xfrm>
            <a:off x="7019489" y="4659053"/>
            <a:ext cx="379308" cy="37930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nvGrpSpPr>
          <p:cNvPr id="23" name="组合 22"/>
          <p:cNvGrpSpPr/>
          <p:nvPr/>
        </p:nvGrpSpPr>
        <p:grpSpPr>
          <a:xfrm>
            <a:off x="1784239" y="354939"/>
            <a:ext cx="3766991" cy="717686"/>
            <a:chOff x="2976152" y="4708118"/>
            <a:chExt cx="3766991" cy="717686"/>
          </a:xfrm>
        </p:grpSpPr>
        <p:sp>
          <p:nvSpPr>
            <p:cNvPr id="25" name="文本框 24"/>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27" name="文本框 26"/>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31" name="图片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36" name="组合 35"/>
          <p:cNvGrpSpPr/>
          <p:nvPr/>
        </p:nvGrpSpPr>
        <p:grpSpPr>
          <a:xfrm>
            <a:off x="7661695" y="2087286"/>
            <a:ext cx="3061293" cy="860595"/>
            <a:chOff x="874713" y="1139825"/>
            <a:chExt cx="3061293" cy="860595"/>
          </a:xfrm>
        </p:grpSpPr>
        <p:sp>
          <p:nvSpPr>
            <p:cNvPr id="37" name="矩形 36"/>
            <p:cNvSpPr/>
            <p:nvPr/>
          </p:nvSpPr>
          <p:spPr>
            <a:xfrm>
              <a:off x="874713" y="1464889"/>
              <a:ext cx="306129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38" name="矩形 37"/>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9" name="组合 38"/>
          <p:cNvGrpSpPr/>
          <p:nvPr/>
        </p:nvGrpSpPr>
        <p:grpSpPr>
          <a:xfrm>
            <a:off x="7661695" y="3226523"/>
            <a:ext cx="3061293" cy="860595"/>
            <a:chOff x="874713" y="1139825"/>
            <a:chExt cx="3061293" cy="860595"/>
          </a:xfrm>
        </p:grpSpPr>
        <p:sp>
          <p:nvSpPr>
            <p:cNvPr id="40" name="矩形 39"/>
            <p:cNvSpPr/>
            <p:nvPr/>
          </p:nvSpPr>
          <p:spPr>
            <a:xfrm>
              <a:off x="874713" y="1464889"/>
              <a:ext cx="306129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41" name="矩形 40"/>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2" name="组合 41"/>
          <p:cNvGrpSpPr/>
          <p:nvPr/>
        </p:nvGrpSpPr>
        <p:grpSpPr>
          <a:xfrm>
            <a:off x="7661695" y="4418409"/>
            <a:ext cx="3061293" cy="860595"/>
            <a:chOff x="874713" y="1139825"/>
            <a:chExt cx="3061293" cy="860595"/>
          </a:xfrm>
        </p:grpSpPr>
        <p:sp>
          <p:nvSpPr>
            <p:cNvPr id="43" name="矩形 42"/>
            <p:cNvSpPr/>
            <p:nvPr/>
          </p:nvSpPr>
          <p:spPr>
            <a:xfrm>
              <a:off x="874713" y="1464889"/>
              <a:ext cx="306129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44" name="矩形 43"/>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42748003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1000"/>
                            </p:stCondLst>
                            <p:childTnLst>
                              <p:par>
                                <p:cTn id="25" presetID="12" presetClass="entr" presetSubtype="8"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p:tgtEl>
                                          <p:spTgt spid="36"/>
                                        </p:tgtEl>
                                        <p:attrNameLst>
                                          <p:attrName>ppt_x</p:attrName>
                                        </p:attrNameLst>
                                      </p:cBhvr>
                                      <p:tavLst>
                                        <p:tav tm="0">
                                          <p:val>
                                            <p:strVal val="#ppt_x-#ppt_w*1.125000"/>
                                          </p:val>
                                        </p:tav>
                                        <p:tav tm="100000">
                                          <p:val>
                                            <p:strVal val="#ppt_x"/>
                                          </p:val>
                                        </p:tav>
                                      </p:tavLst>
                                    </p:anim>
                                    <p:animEffect transition="in" filter="wipe(right)">
                                      <p:cBhvr>
                                        <p:cTn id="28" dur="500"/>
                                        <p:tgtEl>
                                          <p:spTgt spid="36"/>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p:tgtEl>
                                          <p:spTgt spid="39"/>
                                        </p:tgtEl>
                                        <p:attrNameLst>
                                          <p:attrName>ppt_x</p:attrName>
                                        </p:attrNameLst>
                                      </p:cBhvr>
                                      <p:tavLst>
                                        <p:tav tm="0">
                                          <p:val>
                                            <p:strVal val="#ppt_x-#ppt_w*1.125000"/>
                                          </p:val>
                                        </p:tav>
                                        <p:tav tm="100000">
                                          <p:val>
                                            <p:strVal val="#ppt_x"/>
                                          </p:val>
                                        </p:tav>
                                      </p:tavLst>
                                    </p:anim>
                                    <p:animEffect transition="in" filter="wipe(right)">
                                      <p:cBhvr>
                                        <p:cTn id="33" dur="500"/>
                                        <p:tgtEl>
                                          <p:spTgt spid="39"/>
                                        </p:tgtEl>
                                      </p:cBhvr>
                                    </p:animEffect>
                                  </p:childTnLst>
                                </p:cTn>
                              </p:par>
                            </p:childTnLst>
                          </p:cTn>
                        </p:par>
                        <p:par>
                          <p:cTn id="34" fill="hold">
                            <p:stCondLst>
                              <p:cond delay="2000"/>
                            </p:stCondLst>
                            <p:childTnLst>
                              <p:par>
                                <p:cTn id="35" presetID="12" presetClass="entr" presetSubtype="8"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p:tgtEl>
                                          <p:spTgt spid="42"/>
                                        </p:tgtEl>
                                        <p:attrNameLst>
                                          <p:attrName>ppt_x</p:attrName>
                                        </p:attrNameLst>
                                      </p:cBhvr>
                                      <p:tavLst>
                                        <p:tav tm="0">
                                          <p:val>
                                            <p:strVal val="#ppt_x-#ppt_w*1.125000"/>
                                          </p:val>
                                        </p:tav>
                                        <p:tav tm="100000">
                                          <p:val>
                                            <p:strVal val="#ppt_x"/>
                                          </p:val>
                                        </p:tav>
                                      </p:tavLst>
                                    </p:anim>
                                    <p:animEffect transition="in" filter="wipe(right)">
                                      <p:cBhvr>
                                        <p:cTn id="3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29" grpId="0" animBg="1"/>
      <p:bldP spid="30"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p:cNvGraphicFramePr>
            <a:graphicFrameLocks/>
          </p:cNvGraphicFramePr>
          <p:nvPr>
            <p:extLst>
              <p:ext uri="{D42A27DB-BD31-4B8C-83A1-F6EECF244321}">
                <p14:modId xmlns:p14="http://schemas.microsoft.com/office/powerpoint/2010/main" val="3172094606"/>
              </p:ext>
            </p:extLst>
          </p:nvPr>
        </p:nvGraphicFramePr>
        <p:xfrm>
          <a:off x="5790183" y="1896085"/>
          <a:ext cx="5527105" cy="3844637"/>
        </p:xfrm>
        <a:graphic>
          <a:graphicData uri="http://schemas.openxmlformats.org/drawingml/2006/chart">
            <c:chart xmlns:c="http://schemas.openxmlformats.org/drawingml/2006/chart" xmlns:r="http://schemas.openxmlformats.org/officeDocument/2006/relationships" r:id="rId3"/>
          </a:graphicData>
        </a:graphic>
      </p:graphicFrame>
      <p:sp>
        <p:nvSpPr>
          <p:cNvPr id="31" name="Shape 2645"/>
          <p:cNvSpPr/>
          <p:nvPr/>
        </p:nvSpPr>
        <p:spPr>
          <a:xfrm>
            <a:off x="1511841" y="2379654"/>
            <a:ext cx="379308" cy="27586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688"/>
          <p:cNvSpPr/>
          <p:nvPr/>
        </p:nvSpPr>
        <p:spPr>
          <a:xfrm>
            <a:off x="1511841" y="3467167"/>
            <a:ext cx="379308" cy="37930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784"/>
          <p:cNvSpPr/>
          <p:nvPr/>
        </p:nvSpPr>
        <p:spPr>
          <a:xfrm>
            <a:off x="1511841" y="4659053"/>
            <a:ext cx="379308" cy="37930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nvGrpSpPr>
          <p:cNvPr id="28" name="组合 27"/>
          <p:cNvGrpSpPr/>
          <p:nvPr/>
        </p:nvGrpSpPr>
        <p:grpSpPr>
          <a:xfrm>
            <a:off x="1784239" y="354939"/>
            <a:ext cx="3766991" cy="717686"/>
            <a:chOff x="2976152" y="4708118"/>
            <a:chExt cx="3766991" cy="717686"/>
          </a:xfrm>
        </p:grpSpPr>
        <p:sp>
          <p:nvSpPr>
            <p:cNvPr id="29" name="文本框 28"/>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30" name="文本框 29"/>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34" name="图片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35" name="组合 34"/>
          <p:cNvGrpSpPr/>
          <p:nvPr/>
        </p:nvGrpSpPr>
        <p:grpSpPr>
          <a:xfrm>
            <a:off x="2137087" y="2087286"/>
            <a:ext cx="3061293" cy="860595"/>
            <a:chOff x="874713" y="1139825"/>
            <a:chExt cx="3061293" cy="860595"/>
          </a:xfrm>
        </p:grpSpPr>
        <p:sp>
          <p:nvSpPr>
            <p:cNvPr id="36" name="矩形 35"/>
            <p:cNvSpPr/>
            <p:nvPr/>
          </p:nvSpPr>
          <p:spPr>
            <a:xfrm>
              <a:off x="874713" y="1464889"/>
              <a:ext cx="306129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37" name="矩形 36"/>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8" name="组合 37"/>
          <p:cNvGrpSpPr/>
          <p:nvPr/>
        </p:nvGrpSpPr>
        <p:grpSpPr>
          <a:xfrm>
            <a:off x="2137087" y="3226523"/>
            <a:ext cx="3061293" cy="860595"/>
            <a:chOff x="874713" y="1139825"/>
            <a:chExt cx="3061293" cy="860595"/>
          </a:xfrm>
        </p:grpSpPr>
        <p:sp>
          <p:nvSpPr>
            <p:cNvPr id="39" name="矩形 38"/>
            <p:cNvSpPr/>
            <p:nvPr/>
          </p:nvSpPr>
          <p:spPr>
            <a:xfrm>
              <a:off x="874713" y="1464889"/>
              <a:ext cx="306129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40" name="矩形 39"/>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1" name="组合 40"/>
          <p:cNvGrpSpPr/>
          <p:nvPr/>
        </p:nvGrpSpPr>
        <p:grpSpPr>
          <a:xfrm>
            <a:off x="2137087" y="4418409"/>
            <a:ext cx="3061293" cy="860595"/>
            <a:chOff x="874713" y="1139825"/>
            <a:chExt cx="3061293" cy="860595"/>
          </a:xfrm>
        </p:grpSpPr>
        <p:sp>
          <p:nvSpPr>
            <p:cNvPr id="42" name="矩形 41"/>
            <p:cNvSpPr/>
            <p:nvPr/>
          </p:nvSpPr>
          <p:spPr>
            <a:xfrm>
              <a:off x="874713" y="1464889"/>
              <a:ext cx="306129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43" name="矩形 42"/>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3697563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par>
                                <p:cTn id="24" presetID="22" presetClass="entr" presetSubtype="8"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par>
                                <p:cTn id="27" presetID="22" presetClass="entr" presetSubtype="8"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left)">
                                      <p:cBhvr>
                                        <p:cTn id="29" dur="500"/>
                                        <p:tgtEl>
                                          <p:spTgt spid="41"/>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68541" y="1857471"/>
            <a:ext cx="4871624" cy="3884565"/>
            <a:chOff x="3658150" y="2080943"/>
            <a:chExt cx="4871624" cy="3884565"/>
          </a:xfrm>
        </p:grpSpPr>
        <p:graphicFrame>
          <p:nvGraphicFramePr>
            <p:cNvPr id="6" name="Chart 5"/>
            <p:cNvGraphicFramePr/>
            <p:nvPr>
              <p:extLst>
                <p:ext uri="{D42A27DB-BD31-4B8C-83A1-F6EECF244321}">
                  <p14:modId xmlns:p14="http://schemas.microsoft.com/office/powerpoint/2010/main" val="3849408628"/>
                </p:ext>
              </p:extLst>
            </p:nvPr>
          </p:nvGraphicFramePr>
          <p:xfrm>
            <a:off x="3658150" y="2080943"/>
            <a:ext cx="2268690" cy="1873866"/>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p:cNvSpPr/>
            <p:nvPr/>
          </p:nvSpPr>
          <p:spPr>
            <a:xfrm>
              <a:off x="4071028" y="2296410"/>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p:cNvSpPr txBox="1"/>
            <p:nvPr/>
          </p:nvSpPr>
          <p:spPr>
            <a:xfrm>
              <a:off x="4057083" y="2635220"/>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70</a:t>
              </a:r>
            </a:p>
          </p:txBody>
        </p:sp>
        <p:graphicFrame>
          <p:nvGraphicFramePr>
            <p:cNvPr id="24" name="Chart 23"/>
            <p:cNvGraphicFramePr/>
            <p:nvPr>
              <p:extLst>
                <p:ext uri="{D42A27DB-BD31-4B8C-83A1-F6EECF244321}">
                  <p14:modId xmlns:p14="http://schemas.microsoft.com/office/powerpoint/2010/main" val="1507803386"/>
                </p:ext>
              </p:extLst>
            </p:nvPr>
          </p:nvGraphicFramePr>
          <p:xfrm>
            <a:off x="6261084" y="2080943"/>
            <a:ext cx="2268690" cy="1873866"/>
          </p:xfrm>
          <a:graphic>
            <a:graphicData uri="http://schemas.openxmlformats.org/drawingml/2006/chart">
              <c:chart xmlns:c="http://schemas.openxmlformats.org/drawingml/2006/chart" xmlns:r="http://schemas.openxmlformats.org/officeDocument/2006/relationships" r:id="rId4"/>
            </a:graphicData>
          </a:graphic>
        </p:graphicFrame>
        <p:sp>
          <p:nvSpPr>
            <p:cNvPr id="25" name="Oval 24"/>
            <p:cNvSpPr/>
            <p:nvPr/>
          </p:nvSpPr>
          <p:spPr>
            <a:xfrm>
              <a:off x="6673962" y="2296410"/>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TextBox 25"/>
            <p:cNvSpPr txBox="1"/>
            <p:nvPr/>
          </p:nvSpPr>
          <p:spPr>
            <a:xfrm>
              <a:off x="6660017" y="2635220"/>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90</a:t>
              </a:r>
            </a:p>
          </p:txBody>
        </p:sp>
        <p:graphicFrame>
          <p:nvGraphicFramePr>
            <p:cNvPr id="28" name="Chart 27"/>
            <p:cNvGraphicFramePr/>
            <p:nvPr>
              <p:extLst>
                <p:ext uri="{D42A27DB-BD31-4B8C-83A1-F6EECF244321}">
                  <p14:modId xmlns:p14="http://schemas.microsoft.com/office/powerpoint/2010/main" val="2756899108"/>
                </p:ext>
              </p:extLst>
            </p:nvPr>
          </p:nvGraphicFramePr>
          <p:xfrm>
            <a:off x="3683196" y="4091642"/>
            <a:ext cx="2268690" cy="1873866"/>
          </p:xfrm>
          <a:graphic>
            <a:graphicData uri="http://schemas.openxmlformats.org/drawingml/2006/chart">
              <c:chart xmlns:c="http://schemas.openxmlformats.org/drawingml/2006/chart" xmlns:r="http://schemas.openxmlformats.org/officeDocument/2006/relationships" r:id="rId5"/>
            </a:graphicData>
          </a:graphic>
        </p:graphicFrame>
        <p:sp>
          <p:nvSpPr>
            <p:cNvPr id="29" name="Oval 28"/>
            <p:cNvSpPr/>
            <p:nvPr/>
          </p:nvSpPr>
          <p:spPr>
            <a:xfrm>
              <a:off x="4096074" y="4307109"/>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TextBox 29"/>
            <p:cNvSpPr txBox="1"/>
            <p:nvPr/>
          </p:nvSpPr>
          <p:spPr>
            <a:xfrm>
              <a:off x="4082129" y="4645919"/>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50</a:t>
              </a:r>
            </a:p>
          </p:txBody>
        </p:sp>
        <p:graphicFrame>
          <p:nvGraphicFramePr>
            <p:cNvPr id="38" name="Chart 37"/>
            <p:cNvGraphicFramePr/>
            <p:nvPr>
              <p:extLst>
                <p:ext uri="{D42A27DB-BD31-4B8C-83A1-F6EECF244321}">
                  <p14:modId xmlns:p14="http://schemas.microsoft.com/office/powerpoint/2010/main" val="3918815557"/>
                </p:ext>
              </p:extLst>
            </p:nvPr>
          </p:nvGraphicFramePr>
          <p:xfrm>
            <a:off x="6261084" y="4091642"/>
            <a:ext cx="2268690" cy="1873866"/>
          </p:xfrm>
          <a:graphic>
            <a:graphicData uri="http://schemas.openxmlformats.org/drawingml/2006/chart">
              <c:chart xmlns:c="http://schemas.openxmlformats.org/drawingml/2006/chart" xmlns:r="http://schemas.openxmlformats.org/officeDocument/2006/relationships" r:id="rId6"/>
            </a:graphicData>
          </a:graphic>
        </p:graphicFrame>
        <p:sp>
          <p:nvSpPr>
            <p:cNvPr id="39" name="Oval 38"/>
            <p:cNvSpPr/>
            <p:nvPr/>
          </p:nvSpPr>
          <p:spPr>
            <a:xfrm>
              <a:off x="6673962" y="4307109"/>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0" name="TextBox 39"/>
            <p:cNvSpPr txBox="1"/>
            <p:nvPr/>
          </p:nvSpPr>
          <p:spPr>
            <a:xfrm>
              <a:off x="6660017" y="4645919"/>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30</a:t>
              </a:r>
            </a:p>
          </p:txBody>
        </p:sp>
        <p:cxnSp>
          <p:nvCxnSpPr>
            <p:cNvPr id="9" name="Straight Connector 8"/>
            <p:cNvCxnSpPr/>
            <p:nvPr/>
          </p:nvCxnSpPr>
          <p:spPr>
            <a:xfrm>
              <a:off x="6102497" y="3390458"/>
              <a:ext cx="0" cy="10766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127641" y="3415602"/>
              <a:ext cx="0" cy="10766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784239" y="354939"/>
            <a:ext cx="3766991" cy="717686"/>
            <a:chOff x="2976152" y="4708118"/>
            <a:chExt cx="3766991" cy="717686"/>
          </a:xfrm>
        </p:grpSpPr>
        <p:sp>
          <p:nvSpPr>
            <p:cNvPr id="42" name="文本框 41"/>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43" name="文本框 42"/>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44" name="图片 4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47" name="组合 46"/>
          <p:cNvGrpSpPr/>
          <p:nvPr/>
        </p:nvGrpSpPr>
        <p:grpSpPr>
          <a:xfrm>
            <a:off x="8475369" y="2211894"/>
            <a:ext cx="2841919" cy="1107594"/>
            <a:chOff x="874713" y="1114425"/>
            <a:chExt cx="2841919" cy="1107594"/>
          </a:xfrm>
        </p:grpSpPr>
        <p:sp>
          <p:nvSpPr>
            <p:cNvPr id="48" name="矩形 47"/>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9" name="矩形 48"/>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0" name="组合 49"/>
          <p:cNvGrpSpPr/>
          <p:nvPr/>
        </p:nvGrpSpPr>
        <p:grpSpPr>
          <a:xfrm>
            <a:off x="8475369" y="4222593"/>
            <a:ext cx="2841919" cy="1107594"/>
            <a:chOff x="874713" y="1114425"/>
            <a:chExt cx="2841919" cy="1107594"/>
          </a:xfrm>
        </p:grpSpPr>
        <p:sp>
          <p:nvSpPr>
            <p:cNvPr id="51" name="矩形 50"/>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2" name="矩形 51"/>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3" name="组合 52"/>
          <p:cNvGrpSpPr/>
          <p:nvPr/>
        </p:nvGrpSpPr>
        <p:grpSpPr>
          <a:xfrm>
            <a:off x="1019116" y="2211894"/>
            <a:ext cx="2841919" cy="1107594"/>
            <a:chOff x="874713" y="1114425"/>
            <a:chExt cx="2841919" cy="1107594"/>
          </a:xfrm>
        </p:grpSpPr>
        <p:sp>
          <p:nvSpPr>
            <p:cNvPr id="54" name="矩形 53"/>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5" name="矩形 54"/>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6" name="组合 55"/>
          <p:cNvGrpSpPr/>
          <p:nvPr/>
        </p:nvGrpSpPr>
        <p:grpSpPr>
          <a:xfrm>
            <a:off x="1019116" y="4222593"/>
            <a:ext cx="2841919" cy="1107594"/>
            <a:chOff x="874713" y="1114425"/>
            <a:chExt cx="2841919" cy="1107594"/>
          </a:xfrm>
        </p:grpSpPr>
        <p:sp>
          <p:nvSpPr>
            <p:cNvPr id="57" name="矩形 56"/>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8" name="矩形 57"/>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1669161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par>
                                <p:cTn id="16" presetID="53" presetClass="entr" presetSubtype="16"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p:cTn id="18" dur="500" fill="hold"/>
                                        <p:tgtEl>
                                          <p:spTgt spid="56"/>
                                        </p:tgtEl>
                                        <p:attrNameLst>
                                          <p:attrName>ppt_w</p:attrName>
                                        </p:attrNameLst>
                                      </p:cBhvr>
                                      <p:tavLst>
                                        <p:tav tm="0">
                                          <p:val>
                                            <p:fltVal val="0"/>
                                          </p:val>
                                        </p:tav>
                                        <p:tav tm="100000">
                                          <p:val>
                                            <p:strVal val="#ppt_w"/>
                                          </p:val>
                                        </p:tav>
                                      </p:tavLst>
                                    </p:anim>
                                    <p:anim calcmode="lin" valueType="num">
                                      <p:cBhvr>
                                        <p:cTn id="19" dur="500" fill="hold"/>
                                        <p:tgtEl>
                                          <p:spTgt spid="56"/>
                                        </p:tgtEl>
                                        <p:attrNameLst>
                                          <p:attrName>ppt_h</p:attrName>
                                        </p:attrNameLst>
                                      </p:cBhvr>
                                      <p:tavLst>
                                        <p:tav tm="0">
                                          <p:val>
                                            <p:fltVal val="0"/>
                                          </p:val>
                                        </p:tav>
                                        <p:tav tm="100000">
                                          <p:val>
                                            <p:strVal val="#ppt_h"/>
                                          </p:val>
                                        </p:tav>
                                      </p:tavLst>
                                    </p:anim>
                                    <p:animEffect transition="in" filter="fade">
                                      <p:cBhvr>
                                        <p:cTn id="20" dur="500"/>
                                        <p:tgtEl>
                                          <p:spTgt spid="56"/>
                                        </p:tgtEl>
                                      </p:cBhvr>
                                    </p:animEffect>
                                  </p:childTnLst>
                                </p:cTn>
                              </p:par>
                              <p:par>
                                <p:cTn id="21" presetID="53" presetClass="entr" presetSubtype="16"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Effect transition="in" filter="fade">
                                      <p:cBhvr>
                                        <p:cTn id="25" dur="500"/>
                                        <p:tgtEl>
                                          <p:spTgt spid="47"/>
                                        </p:tgtEl>
                                      </p:cBhvr>
                                    </p:animEffect>
                                  </p:childTnLst>
                                </p:cTn>
                              </p:par>
                              <p:par>
                                <p:cTn id="26" presetID="53" presetClass="entr" presetSubtype="16"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Effect transition="in" filter="fade">
                                      <p:cBhvr>
                                        <p:cTn id="3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217614" y="1638300"/>
            <a:ext cx="3088544" cy="4508500"/>
          </a:xfrm>
          <a:prstGeom prst="rect">
            <a:avLst/>
          </a:prstGeom>
        </p:spPr>
      </p:pic>
      <p:grpSp>
        <p:nvGrpSpPr>
          <p:cNvPr id="16" name="组合 15"/>
          <p:cNvGrpSpPr/>
          <p:nvPr/>
        </p:nvGrpSpPr>
        <p:grpSpPr>
          <a:xfrm>
            <a:off x="1784239" y="354939"/>
            <a:ext cx="3766991" cy="717686"/>
            <a:chOff x="2976152" y="4708118"/>
            <a:chExt cx="3766991" cy="717686"/>
          </a:xfrm>
        </p:grpSpPr>
        <p:sp>
          <p:nvSpPr>
            <p:cNvPr id="17" name="文本框 16"/>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18" name="文本框 17"/>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19" name="图片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23" name="组合 22"/>
          <p:cNvGrpSpPr/>
          <p:nvPr/>
        </p:nvGrpSpPr>
        <p:grpSpPr>
          <a:xfrm>
            <a:off x="4596942" y="2177215"/>
            <a:ext cx="6484228" cy="1273794"/>
            <a:chOff x="874713" y="1114425"/>
            <a:chExt cx="6484228" cy="1273794"/>
          </a:xfrm>
        </p:grpSpPr>
        <p:sp>
          <p:nvSpPr>
            <p:cNvPr id="24" name="矩形 23"/>
            <p:cNvSpPr/>
            <p:nvPr/>
          </p:nvSpPr>
          <p:spPr>
            <a:xfrm>
              <a:off x="874713" y="1464889"/>
              <a:ext cx="6484228" cy="923330"/>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不仅可以创建演示文稿，还可以在互联网上召开面对面会议、远程会议或在网上给观众展示演示文稿</a:t>
              </a:r>
            </a:p>
          </p:txBody>
        </p:sp>
        <p:sp>
          <p:nvSpPr>
            <p:cNvPr id="25" name="矩形 24"/>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4" name="组合 33"/>
          <p:cNvGrpSpPr/>
          <p:nvPr/>
        </p:nvGrpSpPr>
        <p:grpSpPr>
          <a:xfrm>
            <a:off x="4613531" y="3841810"/>
            <a:ext cx="6721414" cy="1792076"/>
            <a:chOff x="4613531" y="3841810"/>
            <a:chExt cx="6721414" cy="1792076"/>
          </a:xfrm>
        </p:grpSpPr>
        <p:grpSp>
          <p:nvGrpSpPr>
            <p:cNvPr id="2" name="Group 13"/>
            <p:cNvGrpSpPr/>
            <p:nvPr/>
          </p:nvGrpSpPr>
          <p:grpSpPr>
            <a:xfrm>
              <a:off x="5598238" y="3914775"/>
              <a:ext cx="5369323" cy="169883"/>
              <a:chOff x="1948686" y="5692382"/>
              <a:chExt cx="9219528" cy="182880"/>
            </a:xfrm>
          </p:grpSpPr>
          <p:sp>
            <p:nvSpPr>
              <p:cNvPr id="4" name="Rectangle 15"/>
              <p:cNvSpPr/>
              <p:nvPr/>
            </p:nvSpPr>
            <p:spPr>
              <a:xfrm>
                <a:off x="1948690" y="5742963"/>
                <a:ext cx="9219524" cy="64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sp>
            <p:nvSpPr>
              <p:cNvPr id="3" name="Rectangle 14"/>
              <p:cNvSpPr/>
              <p:nvPr/>
            </p:nvSpPr>
            <p:spPr>
              <a:xfrm>
                <a:off x="1948686" y="5745735"/>
                <a:ext cx="5316063" cy="71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sp>
            <p:nvSpPr>
              <p:cNvPr id="5" name="Oval 16"/>
              <p:cNvSpPr>
                <a:spLocks/>
              </p:cNvSpPr>
              <p:nvPr/>
            </p:nvSpPr>
            <p:spPr>
              <a:xfrm>
                <a:off x="7137136" y="5692382"/>
                <a:ext cx="295079" cy="182880"/>
              </a:xfrm>
              <a:prstGeom prst="ellipse">
                <a:avLst/>
              </a:prstGeom>
              <a:solidFill>
                <a:schemeClr val="bg1">
                  <a:lumMod val="8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13"/>
            <p:cNvGrpSpPr/>
            <p:nvPr/>
          </p:nvGrpSpPr>
          <p:grpSpPr>
            <a:xfrm>
              <a:off x="5598238" y="4533890"/>
              <a:ext cx="5369323" cy="169883"/>
              <a:chOff x="1948686" y="5692382"/>
              <a:chExt cx="9219528" cy="182880"/>
            </a:xfrm>
          </p:grpSpPr>
          <p:sp>
            <p:nvSpPr>
              <p:cNvPr id="7" name="Rectangle 15"/>
              <p:cNvSpPr/>
              <p:nvPr/>
            </p:nvSpPr>
            <p:spPr>
              <a:xfrm>
                <a:off x="1948690" y="5742963"/>
                <a:ext cx="9219524" cy="64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sp>
            <p:nvSpPr>
              <p:cNvPr id="8" name="Rectangle 14"/>
              <p:cNvSpPr/>
              <p:nvPr/>
            </p:nvSpPr>
            <p:spPr>
              <a:xfrm>
                <a:off x="1948686" y="5745735"/>
                <a:ext cx="8159538" cy="71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sp>
            <p:nvSpPr>
              <p:cNvPr id="9" name="Oval 16"/>
              <p:cNvSpPr>
                <a:spLocks/>
              </p:cNvSpPr>
              <p:nvPr/>
            </p:nvSpPr>
            <p:spPr>
              <a:xfrm>
                <a:off x="9976387" y="5692382"/>
                <a:ext cx="295079" cy="182880"/>
              </a:xfrm>
              <a:prstGeom prst="ellipse">
                <a:avLst/>
              </a:prstGeom>
              <a:solidFill>
                <a:schemeClr val="bg1">
                  <a:lumMod val="8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3"/>
            <p:cNvGrpSpPr/>
            <p:nvPr/>
          </p:nvGrpSpPr>
          <p:grpSpPr>
            <a:xfrm>
              <a:off x="5598238" y="5191105"/>
              <a:ext cx="5369323" cy="169883"/>
              <a:chOff x="1948686" y="5692382"/>
              <a:chExt cx="9219528" cy="182880"/>
            </a:xfrm>
          </p:grpSpPr>
          <p:sp>
            <p:nvSpPr>
              <p:cNvPr id="11" name="Rectangle 15"/>
              <p:cNvSpPr/>
              <p:nvPr/>
            </p:nvSpPr>
            <p:spPr>
              <a:xfrm>
                <a:off x="1948690" y="5742963"/>
                <a:ext cx="9219524" cy="64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sp>
            <p:nvSpPr>
              <p:cNvPr id="12" name="Rectangle 14"/>
              <p:cNvSpPr/>
              <p:nvPr/>
            </p:nvSpPr>
            <p:spPr>
              <a:xfrm>
                <a:off x="1948686" y="5745735"/>
                <a:ext cx="6737801" cy="71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sp>
            <p:nvSpPr>
              <p:cNvPr id="13" name="Oval 16"/>
              <p:cNvSpPr>
                <a:spLocks/>
              </p:cNvSpPr>
              <p:nvPr/>
            </p:nvSpPr>
            <p:spPr>
              <a:xfrm>
                <a:off x="8519144" y="5692382"/>
                <a:ext cx="295079" cy="182880"/>
              </a:xfrm>
              <a:prstGeom prst="ellipse">
                <a:avLst/>
              </a:prstGeom>
              <a:solidFill>
                <a:schemeClr val="bg1">
                  <a:lumMod val="8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矩形 25"/>
            <p:cNvSpPr/>
            <p:nvPr/>
          </p:nvSpPr>
          <p:spPr>
            <a:xfrm>
              <a:off x="4613531" y="3841810"/>
              <a:ext cx="937700" cy="328551"/>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accent1"/>
                  </a:solidFill>
                </a:rPr>
                <a:t>标题文字</a:t>
              </a:r>
            </a:p>
          </p:txBody>
        </p:sp>
        <p:sp>
          <p:nvSpPr>
            <p:cNvPr id="27" name="矩形 26"/>
            <p:cNvSpPr/>
            <p:nvPr/>
          </p:nvSpPr>
          <p:spPr>
            <a:xfrm>
              <a:off x="4613531" y="4454700"/>
              <a:ext cx="937700" cy="328551"/>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accent2"/>
                  </a:solidFill>
                </a:rPr>
                <a:t>标题文字</a:t>
              </a:r>
            </a:p>
          </p:txBody>
        </p:sp>
        <p:sp>
          <p:nvSpPr>
            <p:cNvPr id="28" name="矩形 27"/>
            <p:cNvSpPr/>
            <p:nvPr/>
          </p:nvSpPr>
          <p:spPr>
            <a:xfrm>
              <a:off x="4613531" y="5121440"/>
              <a:ext cx="937700" cy="328551"/>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accent3"/>
                  </a:solidFill>
                </a:rPr>
                <a:t>标题文字</a:t>
              </a:r>
            </a:p>
          </p:txBody>
        </p:sp>
        <p:sp>
          <p:nvSpPr>
            <p:cNvPr id="29" name="矩形 28"/>
            <p:cNvSpPr/>
            <p:nvPr/>
          </p:nvSpPr>
          <p:spPr>
            <a:xfrm>
              <a:off x="8813505" y="4025705"/>
              <a:ext cx="937700" cy="328551"/>
            </a:xfrm>
            <a:prstGeom prst="rect">
              <a:avLst/>
            </a:prstGeom>
          </p:spPr>
          <p:txBody>
            <a:bodyPr wrap="square">
              <a:spAutoFit/>
              <a:scene3d>
                <a:camera prst="orthographicFront"/>
                <a:lightRig rig="threePt" dir="t"/>
              </a:scene3d>
              <a:sp3d contourW="12700"/>
            </a:bodyPr>
            <a:lstStyle/>
            <a:p>
              <a:pPr>
                <a:lnSpc>
                  <a:spcPct val="120000"/>
                </a:lnSpc>
              </a:pPr>
              <a:r>
                <a:rPr lang="en-US" altLang="zh-CN" sz="1400" dirty="0">
                  <a:solidFill>
                    <a:schemeClr val="accent1"/>
                  </a:solidFill>
                </a:rPr>
                <a:t>65%</a:t>
              </a:r>
              <a:endParaRPr lang="zh-CN" altLang="en-US" sz="1400" dirty="0">
                <a:solidFill>
                  <a:schemeClr val="accent1"/>
                </a:solidFill>
              </a:endParaRPr>
            </a:p>
          </p:txBody>
        </p:sp>
        <p:sp>
          <p:nvSpPr>
            <p:cNvPr id="30" name="矩形 29"/>
            <p:cNvSpPr/>
            <p:nvPr/>
          </p:nvSpPr>
          <p:spPr>
            <a:xfrm>
              <a:off x="10397245" y="4638595"/>
              <a:ext cx="937700" cy="328551"/>
            </a:xfrm>
            <a:prstGeom prst="rect">
              <a:avLst/>
            </a:prstGeom>
          </p:spPr>
          <p:txBody>
            <a:bodyPr wrap="square">
              <a:spAutoFit/>
              <a:scene3d>
                <a:camera prst="orthographicFront"/>
                <a:lightRig rig="threePt" dir="t"/>
              </a:scene3d>
              <a:sp3d contourW="12700"/>
            </a:bodyPr>
            <a:lstStyle/>
            <a:p>
              <a:pPr>
                <a:lnSpc>
                  <a:spcPct val="120000"/>
                </a:lnSpc>
              </a:pPr>
              <a:r>
                <a:rPr lang="en-US" altLang="zh-CN" sz="1400" dirty="0">
                  <a:solidFill>
                    <a:schemeClr val="accent2"/>
                  </a:solidFill>
                </a:rPr>
                <a:t>85%</a:t>
              </a:r>
              <a:endParaRPr lang="zh-CN" altLang="en-US" sz="1400" dirty="0">
                <a:solidFill>
                  <a:schemeClr val="accent2"/>
                </a:solidFill>
              </a:endParaRPr>
            </a:p>
          </p:txBody>
        </p:sp>
        <p:sp>
          <p:nvSpPr>
            <p:cNvPr id="31" name="矩形 30"/>
            <p:cNvSpPr/>
            <p:nvPr/>
          </p:nvSpPr>
          <p:spPr>
            <a:xfrm>
              <a:off x="9562264" y="5305335"/>
              <a:ext cx="937700" cy="328551"/>
            </a:xfrm>
            <a:prstGeom prst="rect">
              <a:avLst/>
            </a:prstGeom>
          </p:spPr>
          <p:txBody>
            <a:bodyPr wrap="square">
              <a:spAutoFit/>
              <a:scene3d>
                <a:camera prst="orthographicFront"/>
                <a:lightRig rig="threePt" dir="t"/>
              </a:scene3d>
              <a:sp3d contourW="12700"/>
            </a:bodyPr>
            <a:lstStyle/>
            <a:p>
              <a:pPr>
                <a:lnSpc>
                  <a:spcPct val="120000"/>
                </a:lnSpc>
              </a:pPr>
              <a:r>
                <a:rPr lang="en-US" altLang="zh-CN" sz="1400" dirty="0">
                  <a:solidFill>
                    <a:schemeClr val="accent3"/>
                  </a:solidFill>
                </a:rPr>
                <a:t>74%</a:t>
              </a:r>
              <a:endParaRPr lang="zh-CN" altLang="en-US" sz="1400" dirty="0">
                <a:solidFill>
                  <a:schemeClr val="accent3"/>
                </a:solidFill>
              </a:endParaRPr>
            </a:p>
          </p:txBody>
        </p:sp>
      </p:grpSp>
      <p:pic>
        <p:nvPicPr>
          <p:cNvPr id="33" name="图片占位符 32"/>
          <p:cNvPicPr>
            <a:picLocks noGrp="1" noChangeAspect="1"/>
          </p:cNvPicPr>
          <p:nvPr>
            <p:ph type="pic" sz="quarter" idx="10"/>
          </p:nvPr>
        </p:nvPicPr>
        <p:blipFill>
          <a:blip r:embed="rId5">
            <a:extLst>
              <a:ext uri="{28A0092B-C50C-407E-A947-70E740481C1C}">
                <a14:useLocalDpi xmlns:a14="http://schemas.microsoft.com/office/drawing/2010/main"/>
              </a:ext>
            </a:extLst>
          </a:blip>
          <a:stretch>
            <a:fillRect/>
          </a:stretch>
        </p:blipFill>
        <p:spPr>
          <a:xfrm>
            <a:off x="1371317" y="2087742"/>
            <a:ext cx="2801844" cy="3520579"/>
          </a:xfrm>
        </p:spPr>
      </p:pic>
    </p:spTree>
    <p:extLst>
      <p:ext uri="{BB962C8B-B14F-4D97-AF65-F5344CB8AC3E}">
        <p14:creationId xmlns:p14="http://schemas.microsoft.com/office/powerpoint/2010/main" val="2597824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976152" y="5282502"/>
            <a:ext cx="624285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computer, or print the presentation and make it into a film to be used in a wider field</a:t>
            </a:r>
          </a:p>
        </p:txBody>
      </p:sp>
      <p:sp>
        <p:nvSpPr>
          <p:cNvPr id="14" name="文本框 13"/>
          <p:cNvSpPr txBox="1"/>
          <p:nvPr/>
        </p:nvSpPr>
        <p:spPr>
          <a:xfrm>
            <a:off x="4364967" y="4419096"/>
            <a:ext cx="3467616"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85000"/>
                    <a:lumOff val="15000"/>
                  </a:prstClr>
                </a:solidFill>
                <a:effectLst/>
                <a:uLnTx/>
                <a:uFillTx/>
                <a:latin typeface="Arial"/>
                <a:ea typeface="微软雅黑"/>
                <a:cs typeface="+mn-cs"/>
              </a:rPr>
              <a:t>标题文字添加此处</a:t>
            </a: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1" y="1849671"/>
              <a:ext cx="950901" cy="92333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rPr>
                <a:t>03</a:t>
              </a:r>
              <a:endParaRPr kumimoji="0" lang="zh-CN" altLang="en-US" sz="54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endParaRPr>
            </a:p>
          </p:txBody>
        </p:sp>
      </p:grpSp>
    </p:spTree>
    <p:extLst>
      <p:ext uri="{BB962C8B-B14F-4D97-AF65-F5344CB8AC3E}">
        <p14:creationId xmlns:p14="http://schemas.microsoft.com/office/powerpoint/2010/main" val="34213770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4804687" y="2294038"/>
            <a:ext cx="1354015" cy="1354012"/>
            <a:chOff x="4804687" y="2294038"/>
            <a:chExt cx="1354015" cy="1354012"/>
          </a:xfrm>
        </p:grpSpPr>
        <p:sp>
          <p:nvSpPr>
            <p:cNvPr id="5" name="ïṧḷïḓê-任意多边形: 形状 4">
              <a:extLst>
                <a:ext uri="{FF2B5EF4-FFF2-40B4-BE49-F238E27FC236}">
                  <a16:creationId xmlns:a16="http://schemas.microsoft.com/office/drawing/2014/main" id="{86A49E6A-6B1A-47FB-9631-DCE52C050E4F}"/>
                </a:ext>
              </a:extLst>
            </p:cNvPr>
            <p:cNvSpPr/>
            <p:nvPr/>
          </p:nvSpPr>
          <p:spPr>
            <a:xfrm>
              <a:off x="4804687" y="2294038"/>
              <a:ext cx="1354015" cy="1354012"/>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tx1">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scene3d>
                <a:camera prst="orthographicFront"/>
                <a:lightRig rig="threePt" dir="t"/>
              </a:scene3d>
              <a:sp3d contourW="12700"/>
            </a:bodyPr>
            <a:lstStyle/>
            <a:p>
              <a:pPr algn="ctr"/>
              <a:endParaRPr/>
            </a:p>
          </p:txBody>
        </p:sp>
        <p:sp>
          <p:nvSpPr>
            <p:cNvPr id="6" name="ïṧḷïḓê-Oval 5">
              <a:extLst>
                <a:ext uri="{FF2B5EF4-FFF2-40B4-BE49-F238E27FC236}">
                  <a16:creationId xmlns:a16="http://schemas.microsoft.com/office/drawing/2014/main" id="{6908010F-8E5D-45DA-8274-EB48CB6B3B2E}"/>
                </a:ext>
              </a:extLst>
            </p:cNvPr>
            <p:cNvSpPr/>
            <p:nvPr/>
          </p:nvSpPr>
          <p:spPr>
            <a:xfrm>
              <a:off x="5061660" y="2551010"/>
              <a:ext cx="840068" cy="840068"/>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scene3d>
                <a:camera prst="orthographicFront"/>
                <a:lightRig rig="threePt" dir="t"/>
              </a:scene3d>
              <a:sp3d contourW="12700"/>
            </a:bodyPr>
            <a:lstStyle/>
            <a:p>
              <a:pPr algn="ctr"/>
              <a:r>
                <a:rPr lang="zh-CN" altLang="en-US" sz="1400">
                  <a:solidFill>
                    <a:schemeClr val="tx1"/>
                  </a:solidFill>
                </a:rPr>
                <a:t>关键词</a:t>
              </a:r>
            </a:p>
          </p:txBody>
        </p:sp>
      </p:grpSp>
      <p:grpSp>
        <p:nvGrpSpPr>
          <p:cNvPr id="55" name="组合 54"/>
          <p:cNvGrpSpPr/>
          <p:nvPr/>
        </p:nvGrpSpPr>
        <p:grpSpPr>
          <a:xfrm>
            <a:off x="7966176" y="2311291"/>
            <a:ext cx="1354015" cy="1354012"/>
            <a:chOff x="7966176" y="2311291"/>
            <a:chExt cx="1354015" cy="1354012"/>
          </a:xfrm>
        </p:grpSpPr>
        <p:sp>
          <p:nvSpPr>
            <p:cNvPr id="9" name="ïṧḷïḓê-任意多边形: 形状 10">
              <a:extLst>
                <a:ext uri="{FF2B5EF4-FFF2-40B4-BE49-F238E27FC236}">
                  <a16:creationId xmlns:a16="http://schemas.microsoft.com/office/drawing/2014/main" id="{7F6911B1-DDB8-44F4-B77D-5F96FD427A1E}"/>
                </a:ext>
              </a:extLst>
            </p:cNvPr>
            <p:cNvSpPr/>
            <p:nvPr/>
          </p:nvSpPr>
          <p:spPr>
            <a:xfrm>
              <a:off x="7966176" y="2311291"/>
              <a:ext cx="1354015" cy="1354012"/>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tx1">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0" tIns="0" rIns="0" bIns="0" anchor="ctr" anchorCtr="1">
              <a:normAutofit/>
              <a:scene3d>
                <a:camera prst="orthographicFront"/>
                <a:lightRig rig="threePt" dir="t"/>
              </a:scene3d>
              <a:sp3d contourW="12700"/>
            </a:bodyPr>
            <a:lstStyle/>
            <a:p>
              <a:pPr algn="ctr" defTabSz="1777956">
                <a:lnSpc>
                  <a:spcPct val="120000"/>
                </a:lnSpc>
                <a:spcBef>
                  <a:spcPct val="0"/>
                </a:spcBef>
                <a:spcAft>
                  <a:spcPct val="0"/>
                </a:spcAft>
              </a:pPr>
              <a:r>
                <a:rPr lang="zh-CN" altLang="en-US" sz="1400">
                  <a:solidFill>
                    <a:schemeClr val="tx1"/>
                  </a:solidFill>
                </a:rPr>
                <a:t>关键词</a:t>
              </a:r>
            </a:p>
          </p:txBody>
        </p:sp>
        <p:sp>
          <p:nvSpPr>
            <p:cNvPr id="10" name="ïṧḷïḓê-Oval 9">
              <a:extLst>
                <a:ext uri="{FF2B5EF4-FFF2-40B4-BE49-F238E27FC236}">
                  <a16:creationId xmlns:a16="http://schemas.microsoft.com/office/drawing/2014/main" id="{551677DA-F3B4-49DE-9269-24DF7B72F6B3}"/>
                </a:ext>
              </a:extLst>
            </p:cNvPr>
            <p:cNvSpPr/>
            <p:nvPr/>
          </p:nvSpPr>
          <p:spPr>
            <a:xfrm>
              <a:off x="8223149" y="2568263"/>
              <a:ext cx="840068" cy="840068"/>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scene3d>
                <a:camera prst="orthographicFront"/>
                <a:lightRig rig="threePt" dir="t"/>
              </a:scene3d>
              <a:sp3d contourW="12700"/>
            </a:bodyPr>
            <a:lstStyle/>
            <a:p>
              <a:pPr algn="ctr"/>
              <a:r>
                <a:rPr lang="zh-CN" altLang="en-US" sz="1400">
                  <a:solidFill>
                    <a:schemeClr val="tx1"/>
                  </a:solidFill>
                </a:rPr>
                <a:t>关键词</a:t>
              </a:r>
            </a:p>
          </p:txBody>
        </p:sp>
      </p:grpSp>
      <p:sp>
        <p:nvSpPr>
          <p:cNvPr id="11" name="ïṧḷïḓê-Arc 10">
            <a:extLst>
              <a:ext uri="{FF2B5EF4-FFF2-40B4-BE49-F238E27FC236}">
                <a16:creationId xmlns:a16="http://schemas.microsoft.com/office/drawing/2014/main" id="{44E5993D-5D73-4FD4-A349-C8FF2435103B}"/>
              </a:ext>
            </a:extLst>
          </p:cNvPr>
          <p:cNvSpPr/>
          <p:nvPr/>
        </p:nvSpPr>
        <p:spPr>
          <a:xfrm rot="19051047">
            <a:off x="4025027" y="1978352"/>
            <a:ext cx="1432729" cy="1432729"/>
          </a:xfrm>
          <a:prstGeom prst="arc">
            <a:avLst/>
          </a:prstGeom>
          <a:ln w="28575">
            <a:solidFill>
              <a:schemeClr val="bg1">
                <a:lumMod val="85000"/>
              </a:schemeClr>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lIns="0" tIns="0" rIns="0" bIns="0" anchor="ctr">
            <a:scene3d>
              <a:camera prst="orthographicFront"/>
              <a:lightRig rig="threePt" dir="t"/>
            </a:scene3d>
            <a:sp3d contourW="12700"/>
          </a:bodyPr>
          <a:lstStyle/>
          <a:p>
            <a:pPr algn="ctr"/>
            <a:endParaRPr/>
          </a:p>
        </p:txBody>
      </p:sp>
      <p:sp>
        <p:nvSpPr>
          <p:cNvPr id="12" name="ïṧḷïḓê-Arc 11">
            <a:extLst>
              <a:ext uri="{FF2B5EF4-FFF2-40B4-BE49-F238E27FC236}">
                <a16:creationId xmlns:a16="http://schemas.microsoft.com/office/drawing/2014/main" id="{DF22B553-B3CA-406B-879A-95E6E5A1215C}"/>
              </a:ext>
            </a:extLst>
          </p:cNvPr>
          <p:cNvSpPr/>
          <p:nvPr/>
        </p:nvSpPr>
        <p:spPr>
          <a:xfrm rot="19051047">
            <a:off x="7128908" y="1978351"/>
            <a:ext cx="1432729" cy="1432729"/>
          </a:xfrm>
          <a:prstGeom prst="arc">
            <a:avLst/>
          </a:prstGeom>
          <a:ln w="28575">
            <a:solidFill>
              <a:schemeClr val="bg1">
                <a:lumMod val="85000"/>
              </a:schemeClr>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lIns="0" tIns="0" rIns="0" bIns="0" anchor="ctr">
            <a:scene3d>
              <a:camera prst="orthographicFront"/>
              <a:lightRig rig="threePt" dir="t"/>
            </a:scene3d>
            <a:sp3d contourW="12700"/>
          </a:bodyPr>
          <a:lstStyle/>
          <a:p>
            <a:pPr algn="ctr"/>
            <a:endParaRPr/>
          </a:p>
        </p:txBody>
      </p:sp>
      <p:sp>
        <p:nvSpPr>
          <p:cNvPr id="13" name="is1ide-Arc 12">
            <a:extLst>
              <a:ext uri="{FF2B5EF4-FFF2-40B4-BE49-F238E27FC236}">
                <a16:creationId xmlns:a16="http://schemas.microsoft.com/office/drawing/2014/main" id="{295A8F55-099A-4647-9F32-718FA08CA05D}"/>
              </a:ext>
            </a:extLst>
          </p:cNvPr>
          <p:cNvSpPr/>
          <p:nvPr/>
        </p:nvSpPr>
        <p:spPr>
          <a:xfrm rot="2548953" flipV="1">
            <a:off x="5285748" y="2652823"/>
            <a:ext cx="1432729" cy="1432729"/>
          </a:xfrm>
          <a:prstGeom prst="arc">
            <a:avLst/>
          </a:prstGeom>
          <a:ln w="28575">
            <a:solidFill>
              <a:schemeClr val="bg1">
                <a:lumMod val="85000"/>
              </a:schemeClr>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lIns="0" tIns="0" rIns="0" bIns="0" anchor="ctr">
            <a:scene3d>
              <a:camera prst="orthographicFront"/>
              <a:lightRig rig="threePt" dir="t"/>
            </a:scene3d>
            <a:sp3d contourW="12700"/>
          </a:bodyPr>
          <a:lstStyle/>
          <a:p>
            <a:pPr algn="ctr"/>
            <a:endParaRPr/>
          </a:p>
        </p:txBody>
      </p:sp>
      <p:grpSp>
        <p:nvGrpSpPr>
          <p:cNvPr id="52" name="组合 51"/>
          <p:cNvGrpSpPr/>
          <p:nvPr/>
        </p:nvGrpSpPr>
        <p:grpSpPr>
          <a:xfrm>
            <a:off x="2871809" y="2252236"/>
            <a:ext cx="1951143" cy="1951139"/>
            <a:chOff x="2871809" y="2252236"/>
            <a:chExt cx="1951143" cy="1951139"/>
          </a:xfrm>
        </p:grpSpPr>
        <p:sp>
          <p:nvSpPr>
            <p:cNvPr id="3" name="ïṧḷïḓê-任意多边形: 形状 2">
              <a:extLst>
                <a:ext uri="{FF2B5EF4-FFF2-40B4-BE49-F238E27FC236}">
                  <a16:creationId xmlns:a16="http://schemas.microsoft.com/office/drawing/2014/main" id="{B7EA278B-2D6F-4202-89AC-28C9D71241FD}"/>
                </a:ext>
              </a:extLst>
            </p:cNvPr>
            <p:cNvSpPr/>
            <p:nvPr/>
          </p:nvSpPr>
          <p:spPr>
            <a:xfrm>
              <a:off x="2871809" y="2252236"/>
              <a:ext cx="1951143" cy="195113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scene3d>
                <a:camera prst="orthographicFront"/>
                <a:lightRig rig="threePt" dir="t"/>
              </a:scene3d>
              <a:sp3d contourW="12700"/>
            </a:bodyPr>
            <a:lstStyle/>
            <a:p>
              <a:pPr algn="ctr"/>
              <a:endParaRPr/>
            </a:p>
          </p:txBody>
        </p:sp>
        <p:sp>
          <p:nvSpPr>
            <p:cNvPr id="4" name="ïṧḷïḓê-Oval 3">
              <a:extLst>
                <a:ext uri="{FF2B5EF4-FFF2-40B4-BE49-F238E27FC236}">
                  <a16:creationId xmlns:a16="http://schemas.microsoft.com/office/drawing/2014/main" id="{36AF8AB7-F6B7-430D-A380-29D73DB8853E}"/>
                </a:ext>
              </a:extLst>
            </p:cNvPr>
            <p:cNvSpPr/>
            <p:nvPr/>
          </p:nvSpPr>
          <p:spPr>
            <a:xfrm>
              <a:off x="3242109" y="2622534"/>
              <a:ext cx="1210543" cy="121054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algn="ctr"/>
              <a:endParaRPr/>
            </a:p>
          </p:txBody>
        </p:sp>
        <p:grpSp>
          <p:nvGrpSpPr>
            <p:cNvPr id="14" name="组合 13">
              <a:extLst>
                <a:ext uri="{FF2B5EF4-FFF2-40B4-BE49-F238E27FC236}">
                  <a16:creationId xmlns:a16="http://schemas.microsoft.com/office/drawing/2014/main" id="{6CE852F9-F5D6-44D0-8BEA-F6FFDE7A09AF}"/>
                </a:ext>
              </a:extLst>
            </p:cNvPr>
            <p:cNvGrpSpPr/>
            <p:nvPr/>
          </p:nvGrpSpPr>
          <p:grpSpPr>
            <a:xfrm>
              <a:off x="3253333" y="2856779"/>
              <a:ext cx="1188094" cy="795393"/>
              <a:chOff x="3265256" y="3396025"/>
              <a:chExt cx="1188094" cy="795393"/>
            </a:xfrm>
          </p:grpSpPr>
          <p:sp>
            <p:nvSpPr>
              <p:cNvPr id="38" name="is1ide-任意多边形: 形状 23">
                <a:extLst>
                  <a:ext uri="{FF2B5EF4-FFF2-40B4-BE49-F238E27FC236}">
                    <a16:creationId xmlns:a16="http://schemas.microsoft.com/office/drawing/2014/main" id="{C6AED1AC-4D16-4490-88C0-1E73F34D2031}"/>
                  </a:ext>
                </a:extLst>
              </p:cNvPr>
              <p:cNvSpPr>
                <a:spLocks/>
              </p:cNvSpPr>
              <p:nvPr/>
            </p:nvSpPr>
            <p:spPr bwMode="auto">
              <a:xfrm>
                <a:off x="3706258" y="3396025"/>
                <a:ext cx="306090" cy="291915"/>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lIns="0" tIns="0" rIns="0" bIns="0" anchor="ctr">
                <a:scene3d>
                  <a:camera prst="orthographicFront"/>
                  <a:lightRig rig="threePt" dir="t"/>
                </a:scene3d>
                <a:sp3d contourW="12700"/>
              </a:bodyPr>
              <a:lstStyle/>
              <a:p>
                <a:pPr algn="ctr"/>
                <a:endParaRPr/>
              </a:p>
            </p:txBody>
          </p:sp>
          <p:sp>
            <p:nvSpPr>
              <p:cNvPr id="39" name="is1ide-文本框 24">
                <a:extLst>
                  <a:ext uri="{FF2B5EF4-FFF2-40B4-BE49-F238E27FC236}">
                    <a16:creationId xmlns:a16="http://schemas.microsoft.com/office/drawing/2014/main" id="{3903990A-2BEE-4F86-98A0-8161923A5560}"/>
                  </a:ext>
                </a:extLst>
              </p:cNvPr>
              <p:cNvSpPr txBox="1"/>
              <p:nvPr/>
            </p:nvSpPr>
            <p:spPr>
              <a:xfrm>
                <a:off x="3265256" y="3627154"/>
                <a:ext cx="1188094" cy="564264"/>
              </a:xfrm>
              <a:prstGeom prst="rect">
                <a:avLst/>
              </a:prstGeom>
              <a:noFill/>
            </p:spPr>
            <p:txBody>
              <a:bodyPr wrap="none" lIns="0" tIns="0" rIns="0" bIns="0" anchor="ctr" anchorCtr="0">
                <a:normAutofit/>
                <a:scene3d>
                  <a:camera prst="orthographicFront"/>
                  <a:lightRig rig="threePt" dir="t"/>
                </a:scene3d>
                <a:sp3d contourW="12700"/>
              </a:bodyPr>
              <a:lstStyle/>
              <a:p>
                <a:pPr algn="ctr"/>
                <a:r>
                  <a:rPr lang="zh-CN" altLang="en-US" sz="1600" dirty="0">
                    <a:solidFill>
                      <a:schemeClr val="bg1"/>
                    </a:solidFill>
                  </a:rPr>
                  <a:t>关键词</a:t>
                </a:r>
              </a:p>
            </p:txBody>
          </p:sp>
        </p:grpSp>
      </p:grpSp>
      <p:grpSp>
        <p:nvGrpSpPr>
          <p:cNvPr id="54" name="组合 53"/>
          <p:cNvGrpSpPr/>
          <p:nvPr/>
        </p:nvGrpSpPr>
        <p:grpSpPr>
          <a:xfrm>
            <a:off x="6092077" y="2252236"/>
            <a:ext cx="1951143" cy="1951139"/>
            <a:chOff x="6092077" y="2252236"/>
            <a:chExt cx="1951143" cy="1951139"/>
          </a:xfrm>
        </p:grpSpPr>
        <p:sp>
          <p:nvSpPr>
            <p:cNvPr id="7" name="ïṧḷïḓê-任意多边形: 形状 7">
              <a:extLst>
                <a:ext uri="{FF2B5EF4-FFF2-40B4-BE49-F238E27FC236}">
                  <a16:creationId xmlns:a16="http://schemas.microsoft.com/office/drawing/2014/main" id="{4DB22554-44D5-465A-AA70-E88B03498F67}"/>
                </a:ext>
              </a:extLst>
            </p:cNvPr>
            <p:cNvSpPr/>
            <p:nvPr/>
          </p:nvSpPr>
          <p:spPr>
            <a:xfrm>
              <a:off x="6092077" y="2252236"/>
              <a:ext cx="1951143" cy="195113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scene3d>
                <a:camera prst="orthographicFront"/>
                <a:lightRig rig="threePt" dir="t"/>
              </a:scene3d>
              <a:sp3d contourW="12700"/>
            </a:bodyPr>
            <a:lstStyle/>
            <a:p>
              <a:pPr algn="ctr"/>
              <a:endParaRPr/>
            </a:p>
          </p:txBody>
        </p:sp>
        <p:sp>
          <p:nvSpPr>
            <p:cNvPr id="8" name="ïṧḷïḓê-Oval 7">
              <a:extLst>
                <a:ext uri="{FF2B5EF4-FFF2-40B4-BE49-F238E27FC236}">
                  <a16:creationId xmlns:a16="http://schemas.microsoft.com/office/drawing/2014/main" id="{36463783-8109-4AD4-964A-7B6255CE15B6}"/>
                </a:ext>
              </a:extLst>
            </p:cNvPr>
            <p:cNvSpPr/>
            <p:nvPr/>
          </p:nvSpPr>
          <p:spPr>
            <a:xfrm>
              <a:off x="6462377" y="2622534"/>
              <a:ext cx="1210543" cy="1210542"/>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algn="ctr"/>
              <a:endParaRPr/>
            </a:p>
          </p:txBody>
        </p:sp>
        <p:grpSp>
          <p:nvGrpSpPr>
            <p:cNvPr id="15" name="组合 14">
              <a:extLst>
                <a:ext uri="{FF2B5EF4-FFF2-40B4-BE49-F238E27FC236}">
                  <a16:creationId xmlns:a16="http://schemas.microsoft.com/office/drawing/2014/main" id="{67755B44-39AD-4BFC-B9FC-7037C63D70B4}"/>
                </a:ext>
              </a:extLst>
            </p:cNvPr>
            <p:cNvGrpSpPr/>
            <p:nvPr/>
          </p:nvGrpSpPr>
          <p:grpSpPr>
            <a:xfrm>
              <a:off x="6473601" y="2852930"/>
              <a:ext cx="1188094" cy="795471"/>
              <a:chOff x="3265256" y="3395947"/>
              <a:chExt cx="1188094" cy="795471"/>
            </a:xfrm>
          </p:grpSpPr>
          <p:sp>
            <p:nvSpPr>
              <p:cNvPr id="36" name="is1ide-任意多边形: 形状 58">
                <a:extLst>
                  <a:ext uri="{FF2B5EF4-FFF2-40B4-BE49-F238E27FC236}">
                    <a16:creationId xmlns:a16="http://schemas.microsoft.com/office/drawing/2014/main" id="{C3301749-9DD3-46FB-976C-7737718C736A}"/>
                  </a:ext>
                </a:extLst>
              </p:cNvPr>
              <p:cNvSpPr>
                <a:spLocks/>
              </p:cNvSpPr>
              <p:nvPr/>
            </p:nvSpPr>
            <p:spPr bwMode="auto">
              <a:xfrm>
                <a:off x="3706258" y="3395947"/>
                <a:ext cx="306090" cy="276832"/>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chemeClr val="bg1"/>
              </a:solidFill>
              <a:ln>
                <a:noFill/>
              </a:ln>
            </p:spPr>
            <p:txBody>
              <a:bodyPr lIns="0" tIns="0" rIns="0" bIns="0" anchor="ctr">
                <a:scene3d>
                  <a:camera prst="orthographicFront"/>
                  <a:lightRig rig="threePt" dir="t"/>
                </a:scene3d>
                <a:sp3d contourW="12700"/>
              </a:bodyPr>
              <a:lstStyle/>
              <a:p>
                <a:pPr algn="ctr"/>
                <a:endParaRPr/>
              </a:p>
            </p:txBody>
          </p:sp>
          <p:sp>
            <p:nvSpPr>
              <p:cNvPr id="37" name="is1ide-文本框 59">
                <a:extLst>
                  <a:ext uri="{FF2B5EF4-FFF2-40B4-BE49-F238E27FC236}">
                    <a16:creationId xmlns:a16="http://schemas.microsoft.com/office/drawing/2014/main" id="{AF17DF92-52A9-496C-A992-C4286401A2FF}"/>
                  </a:ext>
                </a:extLst>
              </p:cNvPr>
              <p:cNvSpPr txBox="1"/>
              <p:nvPr/>
            </p:nvSpPr>
            <p:spPr>
              <a:xfrm>
                <a:off x="3265256" y="3627154"/>
                <a:ext cx="1188094" cy="564264"/>
              </a:xfrm>
              <a:prstGeom prst="rect">
                <a:avLst/>
              </a:prstGeom>
              <a:noFill/>
            </p:spPr>
            <p:txBody>
              <a:bodyPr wrap="none" lIns="0" tIns="0" rIns="0" bIns="0" anchor="ctr" anchorCtr="0">
                <a:normAutofit/>
                <a:scene3d>
                  <a:camera prst="orthographicFront"/>
                  <a:lightRig rig="threePt" dir="t"/>
                </a:scene3d>
                <a:sp3d contourW="12700"/>
              </a:bodyPr>
              <a:lstStyle/>
              <a:p>
                <a:pPr algn="ctr"/>
                <a:r>
                  <a:rPr lang="zh-CN" altLang="en-US" sz="1600" dirty="0">
                    <a:solidFill>
                      <a:schemeClr val="bg1"/>
                    </a:solidFill>
                  </a:rPr>
                  <a:t>关键词</a:t>
                </a:r>
              </a:p>
            </p:txBody>
          </p:sp>
        </p:grpSp>
      </p:grpSp>
      <p:grpSp>
        <p:nvGrpSpPr>
          <p:cNvPr id="45" name="组合 44"/>
          <p:cNvGrpSpPr/>
          <p:nvPr/>
        </p:nvGrpSpPr>
        <p:grpSpPr>
          <a:xfrm>
            <a:off x="1784239" y="354939"/>
            <a:ext cx="3766991" cy="717686"/>
            <a:chOff x="2976152" y="4708118"/>
            <a:chExt cx="3766991" cy="717686"/>
          </a:xfrm>
        </p:grpSpPr>
        <p:sp>
          <p:nvSpPr>
            <p:cNvPr id="46" name="文本框 45"/>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47" name="文本框 46"/>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48" name="图片 4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49" name="组合 48"/>
          <p:cNvGrpSpPr/>
          <p:nvPr/>
        </p:nvGrpSpPr>
        <p:grpSpPr>
          <a:xfrm>
            <a:off x="1109433" y="4560973"/>
            <a:ext cx="9973133" cy="885995"/>
            <a:chOff x="874712" y="1114425"/>
            <a:chExt cx="9973133" cy="885995"/>
          </a:xfrm>
        </p:grpSpPr>
        <p:sp>
          <p:nvSpPr>
            <p:cNvPr id="50" name="矩形 49"/>
            <p:cNvSpPr/>
            <p:nvPr/>
          </p:nvSpPr>
          <p:spPr>
            <a:xfrm>
              <a:off x="874712" y="1464889"/>
              <a:ext cx="997313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不仅可以创建演示文稿，还可以在互联网上召开面对面会议、远程会议或在网上给观众展示演示文稿</a:t>
              </a:r>
            </a:p>
          </p:txBody>
        </p:sp>
        <p:sp>
          <p:nvSpPr>
            <p:cNvPr id="51" name="矩形 50"/>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3584994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fltVal val="0"/>
                                          </p:val>
                                        </p:tav>
                                        <p:tav tm="100000">
                                          <p:val>
                                            <p:strVal val="#ppt_w"/>
                                          </p:val>
                                        </p:tav>
                                      </p:tavLst>
                                    </p:anim>
                                    <p:anim calcmode="lin" valueType="num">
                                      <p:cBhvr>
                                        <p:cTn id="8" dur="1000" fill="hold"/>
                                        <p:tgtEl>
                                          <p:spTgt spid="52"/>
                                        </p:tgtEl>
                                        <p:attrNameLst>
                                          <p:attrName>ppt_h</p:attrName>
                                        </p:attrNameLst>
                                      </p:cBhvr>
                                      <p:tavLst>
                                        <p:tav tm="0">
                                          <p:val>
                                            <p:fltVal val="0"/>
                                          </p:val>
                                        </p:tav>
                                        <p:tav tm="100000">
                                          <p:val>
                                            <p:strVal val="#ppt_h"/>
                                          </p:val>
                                        </p:tav>
                                      </p:tavLst>
                                    </p:anim>
                                    <p:anim calcmode="lin" valueType="num">
                                      <p:cBhvr>
                                        <p:cTn id="9" dur="1000" fill="hold"/>
                                        <p:tgtEl>
                                          <p:spTgt spid="52"/>
                                        </p:tgtEl>
                                        <p:attrNameLst>
                                          <p:attrName>style.rotation</p:attrName>
                                        </p:attrNameLst>
                                      </p:cBhvr>
                                      <p:tavLst>
                                        <p:tav tm="0">
                                          <p:val>
                                            <p:fltVal val="90"/>
                                          </p:val>
                                        </p:tav>
                                        <p:tav tm="100000">
                                          <p:val>
                                            <p:fltVal val="0"/>
                                          </p:val>
                                        </p:tav>
                                      </p:tavLst>
                                    </p:anim>
                                    <p:animEffect transition="in" filter="fade">
                                      <p:cBhvr>
                                        <p:cTn id="10" dur="1000"/>
                                        <p:tgtEl>
                                          <p:spTgt spid="52"/>
                                        </p:tgtEl>
                                      </p:cBhvr>
                                    </p:animEffect>
                                  </p:childTnLst>
                                </p:cTn>
                              </p:par>
                              <p:par>
                                <p:cTn id="11" presetID="3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1000" fill="hold"/>
                                        <p:tgtEl>
                                          <p:spTgt spid="53"/>
                                        </p:tgtEl>
                                        <p:attrNameLst>
                                          <p:attrName>ppt_w</p:attrName>
                                        </p:attrNameLst>
                                      </p:cBhvr>
                                      <p:tavLst>
                                        <p:tav tm="0">
                                          <p:val>
                                            <p:fltVal val="0"/>
                                          </p:val>
                                        </p:tav>
                                        <p:tav tm="100000">
                                          <p:val>
                                            <p:strVal val="#ppt_w"/>
                                          </p:val>
                                        </p:tav>
                                      </p:tavLst>
                                    </p:anim>
                                    <p:anim calcmode="lin" valueType="num">
                                      <p:cBhvr>
                                        <p:cTn id="14" dur="1000" fill="hold"/>
                                        <p:tgtEl>
                                          <p:spTgt spid="53"/>
                                        </p:tgtEl>
                                        <p:attrNameLst>
                                          <p:attrName>ppt_h</p:attrName>
                                        </p:attrNameLst>
                                      </p:cBhvr>
                                      <p:tavLst>
                                        <p:tav tm="0">
                                          <p:val>
                                            <p:fltVal val="0"/>
                                          </p:val>
                                        </p:tav>
                                        <p:tav tm="100000">
                                          <p:val>
                                            <p:strVal val="#ppt_h"/>
                                          </p:val>
                                        </p:tav>
                                      </p:tavLst>
                                    </p:anim>
                                    <p:anim calcmode="lin" valueType="num">
                                      <p:cBhvr>
                                        <p:cTn id="15" dur="1000" fill="hold"/>
                                        <p:tgtEl>
                                          <p:spTgt spid="53"/>
                                        </p:tgtEl>
                                        <p:attrNameLst>
                                          <p:attrName>style.rotation</p:attrName>
                                        </p:attrNameLst>
                                      </p:cBhvr>
                                      <p:tavLst>
                                        <p:tav tm="0">
                                          <p:val>
                                            <p:fltVal val="90"/>
                                          </p:val>
                                        </p:tav>
                                        <p:tav tm="100000">
                                          <p:val>
                                            <p:fltVal val="0"/>
                                          </p:val>
                                        </p:tav>
                                      </p:tavLst>
                                    </p:anim>
                                    <p:animEffect transition="in" filter="fade">
                                      <p:cBhvr>
                                        <p:cTn id="16" dur="1000"/>
                                        <p:tgtEl>
                                          <p:spTgt spid="53"/>
                                        </p:tgtEl>
                                      </p:cBhvr>
                                    </p:animEffect>
                                  </p:childTnLst>
                                </p:cTn>
                              </p:par>
                              <p:par>
                                <p:cTn id="17" presetID="3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1000" fill="hold"/>
                                        <p:tgtEl>
                                          <p:spTgt spid="54"/>
                                        </p:tgtEl>
                                        <p:attrNameLst>
                                          <p:attrName>ppt_w</p:attrName>
                                        </p:attrNameLst>
                                      </p:cBhvr>
                                      <p:tavLst>
                                        <p:tav tm="0">
                                          <p:val>
                                            <p:fltVal val="0"/>
                                          </p:val>
                                        </p:tav>
                                        <p:tav tm="100000">
                                          <p:val>
                                            <p:strVal val="#ppt_w"/>
                                          </p:val>
                                        </p:tav>
                                      </p:tavLst>
                                    </p:anim>
                                    <p:anim calcmode="lin" valueType="num">
                                      <p:cBhvr>
                                        <p:cTn id="20" dur="1000" fill="hold"/>
                                        <p:tgtEl>
                                          <p:spTgt spid="54"/>
                                        </p:tgtEl>
                                        <p:attrNameLst>
                                          <p:attrName>ppt_h</p:attrName>
                                        </p:attrNameLst>
                                      </p:cBhvr>
                                      <p:tavLst>
                                        <p:tav tm="0">
                                          <p:val>
                                            <p:fltVal val="0"/>
                                          </p:val>
                                        </p:tav>
                                        <p:tav tm="100000">
                                          <p:val>
                                            <p:strVal val="#ppt_h"/>
                                          </p:val>
                                        </p:tav>
                                      </p:tavLst>
                                    </p:anim>
                                    <p:anim calcmode="lin" valueType="num">
                                      <p:cBhvr>
                                        <p:cTn id="21" dur="1000" fill="hold"/>
                                        <p:tgtEl>
                                          <p:spTgt spid="54"/>
                                        </p:tgtEl>
                                        <p:attrNameLst>
                                          <p:attrName>style.rotation</p:attrName>
                                        </p:attrNameLst>
                                      </p:cBhvr>
                                      <p:tavLst>
                                        <p:tav tm="0">
                                          <p:val>
                                            <p:fltVal val="90"/>
                                          </p:val>
                                        </p:tav>
                                        <p:tav tm="100000">
                                          <p:val>
                                            <p:fltVal val="0"/>
                                          </p:val>
                                        </p:tav>
                                      </p:tavLst>
                                    </p:anim>
                                    <p:animEffect transition="in" filter="fade">
                                      <p:cBhvr>
                                        <p:cTn id="22" dur="1000"/>
                                        <p:tgtEl>
                                          <p:spTgt spid="54"/>
                                        </p:tgtEl>
                                      </p:cBhvr>
                                    </p:animEffect>
                                  </p:childTnLst>
                                </p:cTn>
                              </p:par>
                              <p:par>
                                <p:cTn id="23" presetID="3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1000" fill="hold"/>
                                        <p:tgtEl>
                                          <p:spTgt spid="55"/>
                                        </p:tgtEl>
                                        <p:attrNameLst>
                                          <p:attrName>ppt_w</p:attrName>
                                        </p:attrNameLst>
                                      </p:cBhvr>
                                      <p:tavLst>
                                        <p:tav tm="0">
                                          <p:val>
                                            <p:fltVal val="0"/>
                                          </p:val>
                                        </p:tav>
                                        <p:tav tm="100000">
                                          <p:val>
                                            <p:strVal val="#ppt_w"/>
                                          </p:val>
                                        </p:tav>
                                      </p:tavLst>
                                    </p:anim>
                                    <p:anim calcmode="lin" valueType="num">
                                      <p:cBhvr>
                                        <p:cTn id="26" dur="1000" fill="hold"/>
                                        <p:tgtEl>
                                          <p:spTgt spid="55"/>
                                        </p:tgtEl>
                                        <p:attrNameLst>
                                          <p:attrName>ppt_h</p:attrName>
                                        </p:attrNameLst>
                                      </p:cBhvr>
                                      <p:tavLst>
                                        <p:tav tm="0">
                                          <p:val>
                                            <p:fltVal val="0"/>
                                          </p:val>
                                        </p:tav>
                                        <p:tav tm="100000">
                                          <p:val>
                                            <p:strVal val="#ppt_h"/>
                                          </p:val>
                                        </p:tav>
                                      </p:tavLst>
                                    </p:anim>
                                    <p:anim calcmode="lin" valueType="num">
                                      <p:cBhvr>
                                        <p:cTn id="27" dur="1000" fill="hold"/>
                                        <p:tgtEl>
                                          <p:spTgt spid="55"/>
                                        </p:tgtEl>
                                        <p:attrNameLst>
                                          <p:attrName>style.rotation</p:attrName>
                                        </p:attrNameLst>
                                      </p:cBhvr>
                                      <p:tavLst>
                                        <p:tav tm="0">
                                          <p:val>
                                            <p:fltVal val="90"/>
                                          </p:val>
                                        </p:tav>
                                        <p:tav tm="100000">
                                          <p:val>
                                            <p:fltVal val="0"/>
                                          </p:val>
                                        </p:tav>
                                      </p:tavLst>
                                    </p:anim>
                                    <p:animEffect transition="in" filter="fade">
                                      <p:cBhvr>
                                        <p:cTn id="28" dur="1000"/>
                                        <p:tgtEl>
                                          <p:spTgt spid="5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0303f056-f6ef-4406-8009-c90050541b5b"/>
          <p:cNvGrpSpPr>
            <a:grpSpLocks noChangeAspect="1"/>
          </p:cNvGrpSpPr>
          <p:nvPr/>
        </p:nvGrpSpPr>
        <p:grpSpPr>
          <a:xfrm>
            <a:off x="1464601" y="2207721"/>
            <a:ext cx="9266900" cy="2149162"/>
            <a:chOff x="785357" y="2089785"/>
            <a:chExt cx="10621289" cy="2463271"/>
          </a:xfrm>
        </p:grpSpPr>
        <p:sp>
          <p:nvSpPr>
            <p:cNvPr id="3" name="ïṧḷïḓê-Rectangle 4"/>
            <p:cNvSpPr/>
            <p:nvPr/>
          </p:nvSpPr>
          <p:spPr>
            <a:xfrm>
              <a:off x="9048561" y="2089786"/>
              <a:ext cx="2358085" cy="2463270"/>
            </a:xfrm>
            <a:prstGeom prst="rect">
              <a:avLst/>
            </a:prstGeom>
            <a:solidFill>
              <a:schemeClr val="accent4"/>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endParaRPr lang="zh-CN" altLang="en-US" sz="2000" b="1" dirty="0">
                <a:solidFill>
                  <a:schemeClr val="bg1"/>
                </a:solidFill>
              </a:endParaRPr>
            </a:p>
          </p:txBody>
        </p:sp>
        <p:sp>
          <p:nvSpPr>
            <p:cNvPr id="4" name="ïṧḷïḓê-Rectangle 5"/>
            <p:cNvSpPr/>
            <p:nvPr/>
          </p:nvSpPr>
          <p:spPr>
            <a:xfrm>
              <a:off x="785357" y="2089785"/>
              <a:ext cx="2358085" cy="2463271"/>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endParaRPr lang="zh-CN" altLang="en-US" sz="2000" b="1" dirty="0">
                <a:solidFill>
                  <a:schemeClr val="bg1"/>
                </a:solidFill>
              </a:endParaRPr>
            </a:p>
          </p:txBody>
        </p:sp>
        <p:sp>
          <p:nvSpPr>
            <p:cNvPr id="5" name="ïṧḷïḓê-Rectangle 6"/>
            <p:cNvSpPr/>
            <p:nvPr/>
          </p:nvSpPr>
          <p:spPr>
            <a:xfrm>
              <a:off x="6294159" y="2089785"/>
              <a:ext cx="2358085" cy="2463271"/>
            </a:xfrm>
            <a:prstGeom prst="rect">
              <a:avLst/>
            </a:prstGeom>
            <a:solidFill>
              <a:schemeClr val="accent3"/>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endParaRPr lang="zh-CN" altLang="en-US" sz="2000" b="1" dirty="0">
                <a:solidFill>
                  <a:schemeClr val="bg1"/>
                </a:solidFill>
              </a:endParaRPr>
            </a:p>
          </p:txBody>
        </p:sp>
        <p:sp>
          <p:nvSpPr>
            <p:cNvPr id="6" name="ïṧḷïḓê-Rectangle 7"/>
            <p:cNvSpPr/>
            <p:nvPr/>
          </p:nvSpPr>
          <p:spPr>
            <a:xfrm>
              <a:off x="3539758" y="2089785"/>
              <a:ext cx="2358085" cy="2463271"/>
            </a:xfrm>
            <a:prstGeom prst="rect">
              <a:avLst/>
            </a:prstGeom>
            <a:solidFill>
              <a:schemeClr val="accent2"/>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endParaRPr lang="zh-CN" altLang="en-US" sz="2000" b="1" dirty="0">
                <a:solidFill>
                  <a:schemeClr val="bg1"/>
                </a:solidFill>
              </a:endParaRPr>
            </a:p>
          </p:txBody>
        </p:sp>
        <p:sp>
          <p:nvSpPr>
            <p:cNvPr id="7" name="ïṧḷïḓê-Freeform: Shape 8"/>
            <p:cNvSpPr>
              <a:spLocks/>
            </p:cNvSpPr>
            <p:nvPr/>
          </p:nvSpPr>
          <p:spPr bwMode="auto">
            <a:xfrm>
              <a:off x="1679130" y="2757946"/>
              <a:ext cx="595023" cy="596783"/>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chemeClr val="bg1"/>
            </a:solidFill>
            <a:ln>
              <a:noFill/>
            </a:ln>
          </p:spPr>
          <p:txBody>
            <a:bodyPr anchor="ctr"/>
            <a:lstStyle/>
            <a:p>
              <a:pPr algn="ctr"/>
              <a:endParaRPr/>
            </a:p>
          </p:txBody>
        </p:sp>
        <p:sp>
          <p:nvSpPr>
            <p:cNvPr id="8" name="ïṧḷïḓê-Freeform: Shape 9"/>
            <p:cNvSpPr>
              <a:spLocks/>
            </p:cNvSpPr>
            <p:nvPr/>
          </p:nvSpPr>
          <p:spPr bwMode="auto">
            <a:xfrm>
              <a:off x="4421190" y="2757946"/>
              <a:ext cx="595220" cy="596981"/>
            </a:xfrm>
            <a:custGeom>
              <a:avLst/>
              <a:gdLst>
                <a:gd name="T0" fmla="*/ 186 w 186"/>
                <a:gd name="T1" fmla="*/ 55 h 186"/>
                <a:gd name="T2" fmla="*/ 131 w 186"/>
                <a:gd name="T3" fmla="*/ 0 h 186"/>
                <a:gd name="T4" fmla="*/ 93 w 186"/>
                <a:gd name="T5" fmla="*/ 15 h 186"/>
                <a:gd name="T6" fmla="*/ 55 w 186"/>
                <a:gd name="T7" fmla="*/ 0 h 186"/>
                <a:gd name="T8" fmla="*/ 0 w 186"/>
                <a:gd name="T9" fmla="*/ 55 h 186"/>
                <a:gd name="T10" fmla="*/ 0 w 186"/>
                <a:gd name="T11" fmla="*/ 61 h 186"/>
                <a:gd name="T12" fmla="*/ 93 w 186"/>
                <a:gd name="T13" fmla="*/ 186 h 186"/>
                <a:gd name="T14" fmla="*/ 185 w 186"/>
                <a:gd name="T15" fmla="*/ 61 h 186"/>
                <a:gd name="T16" fmla="*/ 186 w 186"/>
                <a:gd name="T17" fmla="*/ 55 h 186"/>
                <a:gd name="T18" fmla="*/ 177 w 186"/>
                <a:gd name="T19" fmla="*/ 60 h 186"/>
                <a:gd name="T20" fmla="*/ 93 w 186"/>
                <a:gd name="T21" fmla="*/ 177 h 186"/>
                <a:gd name="T22" fmla="*/ 9 w 186"/>
                <a:gd name="T23" fmla="*/ 60 h 186"/>
                <a:gd name="T24" fmla="*/ 8 w 186"/>
                <a:gd name="T25" fmla="*/ 55 h 186"/>
                <a:gd name="T26" fmla="*/ 55 w 186"/>
                <a:gd name="T27" fmla="*/ 9 h 186"/>
                <a:gd name="T28" fmla="*/ 87 w 186"/>
                <a:gd name="T29" fmla="*/ 22 h 186"/>
                <a:gd name="T30" fmla="*/ 91 w 186"/>
                <a:gd name="T31" fmla="*/ 25 h 186"/>
                <a:gd name="T32" fmla="*/ 76 w 186"/>
                <a:gd name="T33" fmla="*/ 59 h 186"/>
                <a:gd name="T34" fmla="*/ 97 w 186"/>
                <a:gd name="T35" fmla="*/ 84 h 186"/>
                <a:gd name="T36" fmla="*/ 80 w 186"/>
                <a:gd name="T37" fmla="*/ 122 h 186"/>
                <a:gd name="T38" fmla="*/ 93 w 186"/>
                <a:gd name="T39" fmla="*/ 144 h 186"/>
                <a:gd name="T40" fmla="*/ 90 w 186"/>
                <a:gd name="T41" fmla="*/ 122 h 186"/>
                <a:gd name="T42" fmla="*/ 106 w 186"/>
                <a:gd name="T43" fmla="*/ 82 h 186"/>
                <a:gd name="T44" fmla="*/ 86 w 186"/>
                <a:gd name="T45" fmla="*/ 58 h 186"/>
                <a:gd name="T46" fmla="*/ 104 w 186"/>
                <a:gd name="T47" fmla="*/ 17 h 186"/>
                <a:gd name="T48" fmla="*/ 131 w 186"/>
                <a:gd name="T49" fmla="*/ 9 h 186"/>
                <a:gd name="T50" fmla="*/ 177 w 186"/>
                <a:gd name="T51" fmla="*/ 55 h 186"/>
                <a:gd name="T52" fmla="*/ 177 w 186"/>
                <a:gd name="T53" fmla="*/ 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86">
                  <a:moveTo>
                    <a:pt x="186" y="55"/>
                  </a:moveTo>
                  <a:cubicBezTo>
                    <a:pt x="186" y="25"/>
                    <a:pt x="161" y="0"/>
                    <a:pt x="131" y="0"/>
                  </a:cubicBezTo>
                  <a:cubicBezTo>
                    <a:pt x="116" y="0"/>
                    <a:pt x="103" y="6"/>
                    <a:pt x="93" y="15"/>
                  </a:cubicBezTo>
                  <a:cubicBezTo>
                    <a:pt x="83" y="6"/>
                    <a:pt x="70" y="0"/>
                    <a:pt x="55" y="0"/>
                  </a:cubicBezTo>
                  <a:cubicBezTo>
                    <a:pt x="25" y="0"/>
                    <a:pt x="0" y="25"/>
                    <a:pt x="0" y="55"/>
                  </a:cubicBezTo>
                  <a:cubicBezTo>
                    <a:pt x="0" y="58"/>
                    <a:pt x="1" y="63"/>
                    <a:pt x="0" y="61"/>
                  </a:cubicBezTo>
                  <a:cubicBezTo>
                    <a:pt x="6" y="115"/>
                    <a:pt x="85" y="186"/>
                    <a:pt x="93" y="186"/>
                  </a:cubicBezTo>
                  <a:cubicBezTo>
                    <a:pt x="101" y="186"/>
                    <a:pt x="179" y="115"/>
                    <a:pt x="185" y="61"/>
                  </a:cubicBezTo>
                  <a:cubicBezTo>
                    <a:pt x="185" y="63"/>
                    <a:pt x="186" y="58"/>
                    <a:pt x="186" y="55"/>
                  </a:cubicBezTo>
                  <a:close/>
                  <a:moveTo>
                    <a:pt x="177" y="60"/>
                  </a:moveTo>
                  <a:cubicBezTo>
                    <a:pt x="172" y="105"/>
                    <a:pt x="109" y="167"/>
                    <a:pt x="93" y="177"/>
                  </a:cubicBezTo>
                  <a:cubicBezTo>
                    <a:pt x="77" y="167"/>
                    <a:pt x="14" y="105"/>
                    <a:pt x="9" y="60"/>
                  </a:cubicBezTo>
                  <a:cubicBezTo>
                    <a:pt x="9" y="60"/>
                    <a:pt x="8" y="58"/>
                    <a:pt x="8" y="55"/>
                  </a:cubicBezTo>
                  <a:cubicBezTo>
                    <a:pt x="8" y="29"/>
                    <a:pt x="29" y="9"/>
                    <a:pt x="55" y="9"/>
                  </a:cubicBezTo>
                  <a:cubicBezTo>
                    <a:pt x="67" y="9"/>
                    <a:pt x="78" y="13"/>
                    <a:pt x="87" y="22"/>
                  </a:cubicBezTo>
                  <a:cubicBezTo>
                    <a:pt x="91" y="25"/>
                    <a:pt x="91" y="25"/>
                    <a:pt x="91" y="25"/>
                  </a:cubicBezTo>
                  <a:cubicBezTo>
                    <a:pt x="76" y="59"/>
                    <a:pt x="76" y="59"/>
                    <a:pt x="76" y="59"/>
                  </a:cubicBezTo>
                  <a:cubicBezTo>
                    <a:pt x="97" y="84"/>
                    <a:pt x="97" y="84"/>
                    <a:pt x="97" y="84"/>
                  </a:cubicBezTo>
                  <a:cubicBezTo>
                    <a:pt x="80" y="122"/>
                    <a:pt x="80" y="122"/>
                    <a:pt x="80" y="122"/>
                  </a:cubicBezTo>
                  <a:cubicBezTo>
                    <a:pt x="93" y="144"/>
                    <a:pt x="93" y="144"/>
                    <a:pt x="93" y="144"/>
                  </a:cubicBezTo>
                  <a:cubicBezTo>
                    <a:pt x="90" y="122"/>
                    <a:pt x="90" y="122"/>
                    <a:pt x="90" y="122"/>
                  </a:cubicBezTo>
                  <a:cubicBezTo>
                    <a:pt x="106" y="82"/>
                    <a:pt x="106" y="82"/>
                    <a:pt x="106" y="82"/>
                  </a:cubicBezTo>
                  <a:cubicBezTo>
                    <a:pt x="86" y="58"/>
                    <a:pt x="86" y="58"/>
                    <a:pt x="86" y="58"/>
                  </a:cubicBezTo>
                  <a:cubicBezTo>
                    <a:pt x="104" y="17"/>
                    <a:pt x="104" y="17"/>
                    <a:pt x="104" y="17"/>
                  </a:cubicBezTo>
                  <a:cubicBezTo>
                    <a:pt x="112" y="12"/>
                    <a:pt x="121" y="9"/>
                    <a:pt x="131" y="9"/>
                  </a:cubicBezTo>
                  <a:cubicBezTo>
                    <a:pt x="156" y="9"/>
                    <a:pt x="177" y="29"/>
                    <a:pt x="177" y="55"/>
                  </a:cubicBezTo>
                  <a:cubicBezTo>
                    <a:pt x="177" y="58"/>
                    <a:pt x="177" y="60"/>
                    <a:pt x="177" y="60"/>
                  </a:cubicBezTo>
                  <a:close/>
                </a:path>
              </a:pathLst>
            </a:custGeom>
            <a:solidFill>
              <a:schemeClr val="bg1"/>
            </a:solidFill>
            <a:ln>
              <a:noFill/>
            </a:ln>
          </p:spPr>
          <p:txBody>
            <a:bodyPr anchor="ctr"/>
            <a:lstStyle/>
            <a:p>
              <a:pPr algn="ctr"/>
              <a:endParaRPr/>
            </a:p>
          </p:txBody>
        </p:sp>
        <p:sp>
          <p:nvSpPr>
            <p:cNvPr id="9" name="ïṧḷïḓê-Freeform: Shape 10"/>
            <p:cNvSpPr>
              <a:spLocks/>
            </p:cNvSpPr>
            <p:nvPr/>
          </p:nvSpPr>
          <p:spPr bwMode="auto">
            <a:xfrm>
              <a:off x="9929113" y="2763031"/>
              <a:ext cx="596981" cy="591698"/>
            </a:xfrm>
            <a:custGeom>
              <a:avLst/>
              <a:gdLst>
                <a:gd name="T0" fmla="*/ 157 w 186"/>
                <a:gd name="T1" fmla="*/ 159 h 185"/>
                <a:gd name="T2" fmla="*/ 186 w 186"/>
                <a:gd name="T3" fmla="*/ 93 h 185"/>
                <a:gd name="T4" fmla="*/ 93 w 186"/>
                <a:gd name="T5" fmla="*/ 0 h 185"/>
                <a:gd name="T6" fmla="*/ 0 w 186"/>
                <a:gd name="T7" fmla="*/ 93 h 185"/>
                <a:gd name="T8" fmla="*/ 29 w 186"/>
                <a:gd name="T9" fmla="*/ 159 h 185"/>
                <a:gd name="T10" fmla="*/ 18 w 186"/>
                <a:gd name="T11" fmla="*/ 178 h 185"/>
                <a:gd name="T12" fmla="*/ 17 w 186"/>
                <a:gd name="T13" fmla="*/ 181 h 185"/>
                <a:gd name="T14" fmla="*/ 21 w 186"/>
                <a:gd name="T15" fmla="*/ 185 h 185"/>
                <a:gd name="T16" fmla="*/ 24 w 186"/>
                <a:gd name="T17" fmla="*/ 184 h 185"/>
                <a:gd name="T18" fmla="*/ 25 w 186"/>
                <a:gd name="T19" fmla="*/ 182 h 185"/>
                <a:gd name="T20" fmla="*/ 35 w 186"/>
                <a:gd name="T21" fmla="*/ 165 h 185"/>
                <a:gd name="T22" fmla="*/ 93 w 186"/>
                <a:gd name="T23" fmla="*/ 185 h 185"/>
                <a:gd name="T24" fmla="*/ 151 w 186"/>
                <a:gd name="T25" fmla="*/ 165 h 185"/>
                <a:gd name="T26" fmla="*/ 161 w 186"/>
                <a:gd name="T27" fmla="*/ 182 h 185"/>
                <a:gd name="T28" fmla="*/ 165 w 186"/>
                <a:gd name="T29" fmla="*/ 185 h 185"/>
                <a:gd name="T30" fmla="*/ 169 w 186"/>
                <a:gd name="T31" fmla="*/ 181 h 185"/>
                <a:gd name="T32" fmla="*/ 168 w 186"/>
                <a:gd name="T33" fmla="*/ 178 h 185"/>
                <a:gd name="T34" fmla="*/ 157 w 186"/>
                <a:gd name="T35" fmla="*/ 159 h 185"/>
                <a:gd name="T36" fmla="*/ 93 w 186"/>
                <a:gd name="T37" fmla="*/ 177 h 185"/>
                <a:gd name="T38" fmla="*/ 9 w 186"/>
                <a:gd name="T39" fmla="*/ 93 h 185"/>
                <a:gd name="T40" fmla="*/ 93 w 186"/>
                <a:gd name="T41" fmla="*/ 8 h 185"/>
                <a:gd name="T42" fmla="*/ 177 w 186"/>
                <a:gd name="T43" fmla="*/ 93 h 185"/>
                <a:gd name="T44" fmla="*/ 93 w 186"/>
                <a:gd name="T45" fmla="*/ 177 h 185"/>
                <a:gd name="T46" fmla="*/ 93 w 186"/>
                <a:gd name="T47" fmla="*/ 34 h 185"/>
                <a:gd name="T48" fmla="*/ 34 w 186"/>
                <a:gd name="T49" fmla="*/ 93 h 185"/>
                <a:gd name="T50" fmla="*/ 93 w 186"/>
                <a:gd name="T51" fmla="*/ 152 h 185"/>
                <a:gd name="T52" fmla="*/ 152 w 186"/>
                <a:gd name="T53" fmla="*/ 93 h 185"/>
                <a:gd name="T54" fmla="*/ 93 w 186"/>
                <a:gd name="T55" fmla="*/ 34 h 185"/>
                <a:gd name="T56" fmla="*/ 93 w 186"/>
                <a:gd name="T57" fmla="*/ 143 h 185"/>
                <a:gd name="T58" fmla="*/ 42 w 186"/>
                <a:gd name="T59" fmla="*/ 93 h 185"/>
                <a:gd name="T60" fmla="*/ 93 w 186"/>
                <a:gd name="T61" fmla="*/ 42 h 185"/>
                <a:gd name="T62" fmla="*/ 144 w 186"/>
                <a:gd name="T63" fmla="*/ 93 h 185"/>
                <a:gd name="T64" fmla="*/ 93 w 186"/>
                <a:gd name="T65" fmla="*/ 143 h 185"/>
                <a:gd name="T66" fmla="*/ 93 w 186"/>
                <a:gd name="T67" fmla="*/ 67 h 185"/>
                <a:gd name="T68" fmla="*/ 68 w 186"/>
                <a:gd name="T69" fmla="*/ 93 h 185"/>
                <a:gd name="T70" fmla="*/ 93 w 186"/>
                <a:gd name="T71" fmla="*/ 118 h 185"/>
                <a:gd name="T72" fmla="*/ 118 w 186"/>
                <a:gd name="T73" fmla="*/ 93 h 185"/>
                <a:gd name="T74" fmla="*/ 93 w 186"/>
                <a:gd name="T75" fmla="*/ 67 h 185"/>
                <a:gd name="T76" fmla="*/ 93 w 186"/>
                <a:gd name="T77" fmla="*/ 109 h 185"/>
                <a:gd name="T78" fmla="*/ 76 w 186"/>
                <a:gd name="T79" fmla="*/ 93 h 185"/>
                <a:gd name="T80" fmla="*/ 93 w 186"/>
                <a:gd name="T81" fmla="*/ 76 h 185"/>
                <a:gd name="T82" fmla="*/ 110 w 186"/>
                <a:gd name="T83" fmla="*/ 93 h 185"/>
                <a:gd name="T84" fmla="*/ 93 w 186"/>
                <a:gd name="T85" fmla="*/ 10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185">
                  <a:moveTo>
                    <a:pt x="157" y="159"/>
                  </a:moveTo>
                  <a:cubicBezTo>
                    <a:pt x="175" y="143"/>
                    <a:pt x="186" y="119"/>
                    <a:pt x="186" y="93"/>
                  </a:cubicBezTo>
                  <a:cubicBezTo>
                    <a:pt x="186" y="41"/>
                    <a:pt x="144" y="0"/>
                    <a:pt x="93" y="0"/>
                  </a:cubicBezTo>
                  <a:cubicBezTo>
                    <a:pt x="42" y="0"/>
                    <a:pt x="0" y="41"/>
                    <a:pt x="0" y="93"/>
                  </a:cubicBezTo>
                  <a:cubicBezTo>
                    <a:pt x="0" y="119"/>
                    <a:pt x="11" y="143"/>
                    <a:pt x="29" y="159"/>
                  </a:cubicBezTo>
                  <a:cubicBezTo>
                    <a:pt x="18" y="178"/>
                    <a:pt x="18" y="178"/>
                    <a:pt x="18" y="178"/>
                  </a:cubicBezTo>
                  <a:cubicBezTo>
                    <a:pt x="18" y="179"/>
                    <a:pt x="17" y="180"/>
                    <a:pt x="17" y="181"/>
                  </a:cubicBezTo>
                  <a:cubicBezTo>
                    <a:pt x="17" y="183"/>
                    <a:pt x="19" y="185"/>
                    <a:pt x="21" y="185"/>
                  </a:cubicBezTo>
                  <a:cubicBezTo>
                    <a:pt x="22" y="185"/>
                    <a:pt x="24" y="185"/>
                    <a:pt x="24" y="184"/>
                  </a:cubicBezTo>
                  <a:cubicBezTo>
                    <a:pt x="25" y="184"/>
                    <a:pt x="25" y="183"/>
                    <a:pt x="25" y="182"/>
                  </a:cubicBezTo>
                  <a:cubicBezTo>
                    <a:pt x="35" y="165"/>
                    <a:pt x="35" y="165"/>
                    <a:pt x="35" y="165"/>
                  </a:cubicBezTo>
                  <a:cubicBezTo>
                    <a:pt x="51" y="178"/>
                    <a:pt x="71" y="185"/>
                    <a:pt x="93" y="185"/>
                  </a:cubicBezTo>
                  <a:cubicBezTo>
                    <a:pt x="115" y="185"/>
                    <a:pt x="135" y="178"/>
                    <a:pt x="151" y="165"/>
                  </a:cubicBezTo>
                  <a:cubicBezTo>
                    <a:pt x="161" y="182"/>
                    <a:pt x="161" y="182"/>
                    <a:pt x="161" y="182"/>
                  </a:cubicBezTo>
                  <a:cubicBezTo>
                    <a:pt x="161" y="184"/>
                    <a:pt x="163" y="185"/>
                    <a:pt x="165" y="185"/>
                  </a:cubicBezTo>
                  <a:cubicBezTo>
                    <a:pt x="167" y="185"/>
                    <a:pt x="169" y="183"/>
                    <a:pt x="169" y="181"/>
                  </a:cubicBezTo>
                  <a:cubicBezTo>
                    <a:pt x="169" y="180"/>
                    <a:pt x="168" y="179"/>
                    <a:pt x="168" y="178"/>
                  </a:cubicBezTo>
                  <a:lnTo>
                    <a:pt x="157" y="159"/>
                  </a:ln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93" y="34"/>
                  </a:moveTo>
                  <a:cubicBezTo>
                    <a:pt x="60" y="34"/>
                    <a:pt x="34" y="60"/>
                    <a:pt x="34" y="93"/>
                  </a:cubicBezTo>
                  <a:cubicBezTo>
                    <a:pt x="34" y="125"/>
                    <a:pt x="60" y="152"/>
                    <a:pt x="93" y="152"/>
                  </a:cubicBezTo>
                  <a:cubicBezTo>
                    <a:pt x="126" y="152"/>
                    <a:pt x="152" y="125"/>
                    <a:pt x="152" y="93"/>
                  </a:cubicBezTo>
                  <a:cubicBezTo>
                    <a:pt x="152" y="60"/>
                    <a:pt x="126" y="34"/>
                    <a:pt x="93" y="34"/>
                  </a:cubicBezTo>
                  <a:close/>
                  <a:moveTo>
                    <a:pt x="93" y="143"/>
                  </a:moveTo>
                  <a:cubicBezTo>
                    <a:pt x="65" y="143"/>
                    <a:pt x="42" y="121"/>
                    <a:pt x="42" y="93"/>
                  </a:cubicBezTo>
                  <a:cubicBezTo>
                    <a:pt x="42" y="65"/>
                    <a:pt x="65" y="42"/>
                    <a:pt x="93" y="42"/>
                  </a:cubicBezTo>
                  <a:cubicBezTo>
                    <a:pt x="121" y="42"/>
                    <a:pt x="144" y="65"/>
                    <a:pt x="144" y="93"/>
                  </a:cubicBezTo>
                  <a:cubicBezTo>
                    <a:pt x="144" y="121"/>
                    <a:pt x="121" y="143"/>
                    <a:pt x="93" y="143"/>
                  </a:cubicBezTo>
                  <a:close/>
                  <a:moveTo>
                    <a:pt x="93" y="67"/>
                  </a:moveTo>
                  <a:cubicBezTo>
                    <a:pt x="79" y="67"/>
                    <a:pt x="68" y="79"/>
                    <a:pt x="68" y="93"/>
                  </a:cubicBezTo>
                  <a:cubicBezTo>
                    <a:pt x="68" y="107"/>
                    <a:pt x="79" y="118"/>
                    <a:pt x="93" y="118"/>
                  </a:cubicBezTo>
                  <a:cubicBezTo>
                    <a:pt x="107" y="118"/>
                    <a:pt x="118" y="107"/>
                    <a:pt x="118" y="93"/>
                  </a:cubicBezTo>
                  <a:cubicBezTo>
                    <a:pt x="118" y="79"/>
                    <a:pt x="107" y="67"/>
                    <a:pt x="93" y="67"/>
                  </a:cubicBezTo>
                  <a:close/>
                  <a:moveTo>
                    <a:pt x="93" y="109"/>
                  </a:moveTo>
                  <a:cubicBezTo>
                    <a:pt x="84" y="109"/>
                    <a:pt x="76" y="102"/>
                    <a:pt x="76" y="93"/>
                  </a:cubicBezTo>
                  <a:cubicBezTo>
                    <a:pt x="76" y="83"/>
                    <a:pt x="84" y="76"/>
                    <a:pt x="93" y="76"/>
                  </a:cubicBezTo>
                  <a:cubicBezTo>
                    <a:pt x="102" y="76"/>
                    <a:pt x="110" y="83"/>
                    <a:pt x="110" y="93"/>
                  </a:cubicBezTo>
                  <a:cubicBezTo>
                    <a:pt x="110" y="102"/>
                    <a:pt x="102" y="109"/>
                    <a:pt x="93" y="109"/>
                  </a:cubicBezTo>
                  <a:close/>
                </a:path>
              </a:pathLst>
            </a:custGeom>
            <a:solidFill>
              <a:schemeClr val="bg1"/>
            </a:solidFill>
            <a:ln>
              <a:noFill/>
            </a:ln>
          </p:spPr>
          <p:txBody>
            <a:bodyPr anchor="ctr"/>
            <a:lstStyle/>
            <a:p>
              <a:pPr algn="ctr"/>
              <a:endParaRPr/>
            </a:p>
          </p:txBody>
        </p:sp>
        <p:sp>
          <p:nvSpPr>
            <p:cNvPr id="10" name="ïṧḷïḓê-Freeform: Shape 11"/>
            <p:cNvSpPr>
              <a:spLocks/>
            </p:cNvSpPr>
            <p:nvPr/>
          </p:nvSpPr>
          <p:spPr bwMode="auto">
            <a:xfrm>
              <a:off x="7168547" y="2761466"/>
              <a:ext cx="609309" cy="593460"/>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bg1"/>
            </a:solidFill>
            <a:ln>
              <a:noFill/>
            </a:ln>
          </p:spPr>
          <p:txBody>
            <a:bodyPr anchor="ctr"/>
            <a:lstStyle/>
            <a:p>
              <a:pPr algn="ctr"/>
              <a:endParaRPr/>
            </a:p>
          </p:txBody>
        </p:sp>
      </p:grpSp>
      <p:grpSp>
        <p:nvGrpSpPr>
          <p:cNvPr id="28" name="组合 27"/>
          <p:cNvGrpSpPr/>
          <p:nvPr/>
        </p:nvGrpSpPr>
        <p:grpSpPr>
          <a:xfrm>
            <a:off x="1784239" y="354939"/>
            <a:ext cx="3766991" cy="717686"/>
            <a:chOff x="2976152" y="4708118"/>
            <a:chExt cx="3766991" cy="717686"/>
          </a:xfrm>
        </p:grpSpPr>
        <p:sp>
          <p:nvSpPr>
            <p:cNvPr id="29" name="文本框 28"/>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30" name="文本框 29"/>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31" name="图片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32" name="文本框 31"/>
          <p:cNvSpPr txBox="1"/>
          <p:nvPr/>
        </p:nvSpPr>
        <p:spPr>
          <a:xfrm>
            <a:off x="1464601" y="3478897"/>
            <a:ext cx="2057389" cy="523220"/>
          </a:xfrm>
          <a:prstGeom prst="rect">
            <a:avLst/>
          </a:prstGeom>
          <a:noFill/>
        </p:spPr>
        <p:txBody>
          <a:bodyPr wrap="square" rtlCol="0">
            <a:spAutoFit/>
            <a:scene3d>
              <a:camera prst="orthographicFront"/>
              <a:lightRig rig="threePt" dir="t"/>
            </a:scene3d>
            <a:sp3d contourW="12700"/>
          </a:bodyPr>
          <a:lstStyle/>
          <a:p>
            <a:pPr algn="ctr"/>
            <a:r>
              <a:rPr lang="en-US" altLang="zh-CN" sz="2800" dirty="0">
                <a:solidFill>
                  <a:schemeClr val="bg1"/>
                </a:solidFill>
                <a:latin typeface="Century Gothic" panose="020B0502020202020204" pitchFamily="34" charset="0"/>
              </a:rPr>
              <a:t>PART 01</a:t>
            </a:r>
          </a:p>
        </p:txBody>
      </p:sp>
      <p:sp>
        <p:nvSpPr>
          <p:cNvPr id="33" name="文本框 32"/>
          <p:cNvSpPr txBox="1"/>
          <p:nvPr/>
        </p:nvSpPr>
        <p:spPr>
          <a:xfrm>
            <a:off x="3867771" y="3478897"/>
            <a:ext cx="2057389" cy="523220"/>
          </a:xfrm>
          <a:prstGeom prst="rect">
            <a:avLst/>
          </a:prstGeom>
          <a:noFill/>
        </p:spPr>
        <p:txBody>
          <a:bodyPr wrap="square" rtlCol="0">
            <a:spAutoFit/>
            <a:scene3d>
              <a:camera prst="orthographicFront"/>
              <a:lightRig rig="threePt" dir="t"/>
            </a:scene3d>
            <a:sp3d contourW="12700"/>
          </a:bodyPr>
          <a:lstStyle/>
          <a:p>
            <a:pPr algn="ctr"/>
            <a:r>
              <a:rPr lang="en-US" altLang="zh-CN" sz="2800" dirty="0">
                <a:solidFill>
                  <a:schemeClr val="bg1"/>
                </a:solidFill>
                <a:latin typeface="Century Gothic" panose="020B0502020202020204" pitchFamily="34" charset="0"/>
              </a:rPr>
              <a:t>PART 02</a:t>
            </a:r>
          </a:p>
        </p:txBody>
      </p:sp>
      <p:sp>
        <p:nvSpPr>
          <p:cNvPr id="34" name="文本框 33"/>
          <p:cNvSpPr txBox="1"/>
          <p:nvPr/>
        </p:nvSpPr>
        <p:spPr>
          <a:xfrm>
            <a:off x="6270941" y="3478897"/>
            <a:ext cx="2057389" cy="523220"/>
          </a:xfrm>
          <a:prstGeom prst="rect">
            <a:avLst/>
          </a:prstGeom>
          <a:noFill/>
        </p:spPr>
        <p:txBody>
          <a:bodyPr wrap="square" rtlCol="0">
            <a:spAutoFit/>
            <a:scene3d>
              <a:camera prst="orthographicFront"/>
              <a:lightRig rig="threePt" dir="t"/>
            </a:scene3d>
            <a:sp3d contourW="12700"/>
          </a:bodyPr>
          <a:lstStyle/>
          <a:p>
            <a:pPr algn="ctr"/>
            <a:r>
              <a:rPr lang="en-US" altLang="zh-CN" sz="2800" dirty="0">
                <a:solidFill>
                  <a:schemeClr val="bg1"/>
                </a:solidFill>
                <a:latin typeface="Century Gothic" panose="020B0502020202020204" pitchFamily="34" charset="0"/>
              </a:rPr>
              <a:t>PART 03</a:t>
            </a:r>
          </a:p>
        </p:txBody>
      </p:sp>
      <p:sp>
        <p:nvSpPr>
          <p:cNvPr id="35" name="文本框 34"/>
          <p:cNvSpPr txBox="1"/>
          <p:nvPr/>
        </p:nvSpPr>
        <p:spPr>
          <a:xfrm>
            <a:off x="8674111" y="3478897"/>
            <a:ext cx="2057389" cy="523220"/>
          </a:xfrm>
          <a:prstGeom prst="rect">
            <a:avLst/>
          </a:prstGeom>
          <a:noFill/>
        </p:spPr>
        <p:txBody>
          <a:bodyPr wrap="square" rtlCol="0">
            <a:spAutoFit/>
            <a:scene3d>
              <a:camera prst="orthographicFront"/>
              <a:lightRig rig="threePt" dir="t"/>
            </a:scene3d>
            <a:sp3d contourW="12700"/>
          </a:bodyPr>
          <a:lstStyle/>
          <a:p>
            <a:pPr algn="ctr"/>
            <a:r>
              <a:rPr lang="en-US" altLang="zh-CN" sz="2800" dirty="0">
                <a:solidFill>
                  <a:schemeClr val="bg1"/>
                </a:solidFill>
                <a:latin typeface="Century Gothic" panose="020B0502020202020204" pitchFamily="34" charset="0"/>
              </a:rPr>
              <a:t>PART 04</a:t>
            </a:r>
          </a:p>
        </p:txBody>
      </p:sp>
      <p:grpSp>
        <p:nvGrpSpPr>
          <p:cNvPr id="36" name="组合 35"/>
          <p:cNvGrpSpPr/>
          <p:nvPr/>
        </p:nvGrpSpPr>
        <p:grpSpPr>
          <a:xfrm>
            <a:off x="1394692" y="4493464"/>
            <a:ext cx="2127298" cy="1107594"/>
            <a:chOff x="874713" y="1114425"/>
            <a:chExt cx="2127298" cy="1107594"/>
          </a:xfrm>
        </p:grpSpPr>
        <p:sp>
          <p:nvSpPr>
            <p:cNvPr id="37" name="矩形 36"/>
            <p:cNvSpPr/>
            <p:nvPr/>
          </p:nvSpPr>
          <p:spPr>
            <a:xfrm>
              <a:off x="874713" y="1464889"/>
              <a:ext cx="2127298"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38" name="矩形 37"/>
            <p:cNvSpPr/>
            <p:nvPr/>
          </p:nvSpPr>
          <p:spPr>
            <a:xfrm>
              <a:off x="896169" y="1114425"/>
              <a:ext cx="2084387" cy="4298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t>文字添加</a:t>
              </a:r>
            </a:p>
          </p:txBody>
        </p:sp>
      </p:grpSp>
      <p:grpSp>
        <p:nvGrpSpPr>
          <p:cNvPr id="39" name="组合 38"/>
          <p:cNvGrpSpPr/>
          <p:nvPr/>
        </p:nvGrpSpPr>
        <p:grpSpPr>
          <a:xfrm>
            <a:off x="3854037" y="4493464"/>
            <a:ext cx="2127298" cy="1107594"/>
            <a:chOff x="874713" y="1114425"/>
            <a:chExt cx="2127298" cy="1107594"/>
          </a:xfrm>
        </p:grpSpPr>
        <p:sp>
          <p:nvSpPr>
            <p:cNvPr id="40" name="矩形 39"/>
            <p:cNvSpPr/>
            <p:nvPr/>
          </p:nvSpPr>
          <p:spPr>
            <a:xfrm>
              <a:off x="874713" y="1464889"/>
              <a:ext cx="2127298"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41" name="矩形 40"/>
            <p:cNvSpPr/>
            <p:nvPr/>
          </p:nvSpPr>
          <p:spPr>
            <a:xfrm>
              <a:off x="896169" y="1114425"/>
              <a:ext cx="2084387" cy="4298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t>文字添加</a:t>
              </a:r>
            </a:p>
          </p:txBody>
        </p:sp>
      </p:grpSp>
      <p:grpSp>
        <p:nvGrpSpPr>
          <p:cNvPr id="42" name="组合 41"/>
          <p:cNvGrpSpPr/>
          <p:nvPr/>
        </p:nvGrpSpPr>
        <p:grpSpPr>
          <a:xfrm>
            <a:off x="6264532" y="4493464"/>
            <a:ext cx="2127298" cy="1107594"/>
            <a:chOff x="874713" y="1114425"/>
            <a:chExt cx="2127298" cy="1107594"/>
          </a:xfrm>
        </p:grpSpPr>
        <p:sp>
          <p:nvSpPr>
            <p:cNvPr id="43" name="矩形 42"/>
            <p:cNvSpPr/>
            <p:nvPr/>
          </p:nvSpPr>
          <p:spPr>
            <a:xfrm>
              <a:off x="874713" y="1464889"/>
              <a:ext cx="2127298"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44" name="矩形 43"/>
            <p:cNvSpPr/>
            <p:nvPr/>
          </p:nvSpPr>
          <p:spPr>
            <a:xfrm>
              <a:off x="896169" y="1114425"/>
              <a:ext cx="2084387" cy="4298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t>文字添加</a:t>
              </a:r>
            </a:p>
          </p:txBody>
        </p:sp>
      </p:grpSp>
      <p:grpSp>
        <p:nvGrpSpPr>
          <p:cNvPr id="45" name="组合 44"/>
          <p:cNvGrpSpPr/>
          <p:nvPr/>
        </p:nvGrpSpPr>
        <p:grpSpPr>
          <a:xfrm>
            <a:off x="8639156" y="4493464"/>
            <a:ext cx="2127298" cy="1107594"/>
            <a:chOff x="874713" y="1114425"/>
            <a:chExt cx="2127298" cy="1107594"/>
          </a:xfrm>
        </p:grpSpPr>
        <p:sp>
          <p:nvSpPr>
            <p:cNvPr id="46" name="矩形 45"/>
            <p:cNvSpPr/>
            <p:nvPr/>
          </p:nvSpPr>
          <p:spPr>
            <a:xfrm>
              <a:off x="874713" y="1464889"/>
              <a:ext cx="2127298"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47" name="矩形 46"/>
            <p:cNvSpPr/>
            <p:nvPr/>
          </p:nvSpPr>
          <p:spPr>
            <a:xfrm>
              <a:off x="896169" y="1114425"/>
              <a:ext cx="2084387" cy="4298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t>文字添加</a:t>
              </a:r>
            </a:p>
          </p:txBody>
        </p:sp>
      </p:grpSp>
    </p:spTree>
    <p:custDataLst>
      <p:tags r:id="rId1"/>
    </p:custDataLst>
    <p:extLst>
      <p:ext uri="{BB962C8B-B14F-4D97-AF65-F5344CB8AC3E}">
        <p14:creationId xmlns:p14="http://schemas.microsoft.com/office/powerpoint/2010/main" val="10573810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ïšḻïďê-Rectangle 2"/>
          <p:cNvSpPr/>
          <p:nvPr/>
        </p:nvSpPr>
        <p:spPr>
          <a:xfrm>
            <a:off x="1540154" y="2870201"/>
            <a:ext cx="2092108" cy="3057016"/>
          </a:xfrm>
          <a:prstGeom prst="rect">
            <a:avLst/>
          </a:prstGeom>
          <a:solidFill>
            <a:schemeClr val="accent1"/>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ïšḻïďê-Rectangle 3"/>
          <p:cNvSpPr/>
          <p:nvPr/>
        </p:nvSpPr>
        <p:spPr>
          <a:xfrm>
            <a:off x="3874193" y="2870200"/>
            <a:ext cx="2092108" cy="3057016"/>
          </a:xfrm>
          <a:prstGeom prst="rect">
            <a:avLst/>
          </a:prstGeom>
          <a:solidFill>
            <a:schemeClr val="accent2"/>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šḻïďê-Rectangle 4"/>
          <p:cNvSpPr/>
          <p:nvPr/>
        </p:nvSpPr>
        <p:spPr>
          <a:xfrm>
            <a:off x="6214998" y="2870200"/>
            <a:ext cx="2092108" cy="3057016"/>
          </a:xfrm>
          <a:prstGeom prst="rect">
            <a:avLst/>
          </a:prstGeom>
          <a:solidFill>
            <a:schemeClr val="accent3"/>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ïšḻïďê-Rectangle 5"/>
          <p:cNvSpPr/>
          <p:nvPr/>
        </p:nvSpPr>
        <p:spPr>
          <a:xfrm>
            <a:off x="8549038" y="2870200"/>
            <a:ext cx="2092108" cy="3057016"/>
          </a:xfrm>
          <a:prstGeom prst="rect">
            <a:avLst/>
          </a:prstGeom>
          <a:solidFill>
            <a:schemeClr val="accent4"/>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6" name="组合 25"/>
          <p:cNvGrpSpPr/>
          <p:nvPr/>
        </p:nvGrpSpPr>
        <p:grpSpPr>
          <a:xfrm>
            <a:off x="1784239" y="354939"/>
            <a:ext cx="3766991" cy="717686"/>
            <a:chOff x="2976152" y="4708118"/>
            <a:chExt cx="3766991" cy="717686"/>
          </a:xfrm>
        </p:grpSpPr>
        <p:sp>
          <p:nvSpPr>
            <p:cNvPr id="27" name="文本框 26"/>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28" name="文本框 27"/>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30" name="文本框 29"/>
          <p:cNvSpPr txBox="1"/>
          <p:nvPr/>
        </p:nvSpPr>
        <p:spPr>
          <a:xfrm>
            <a:off x="1679437" y="5245324"/>
            <a:ext cx="1825764"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01</a:t>
            </a:r>
          </a:p>
        </p:txBody>
      </p:sp>
      <p:sp>
        <p:nvSpPr>
          <p:cNvPr id="31" name="文本框 30"/>
          <p:cNvSpPr txBox="1"/>
          <p:nvPr/>
        </p:nvSpPr>
        <p:spPr>
          <a:xfrm>
            <a:off x="4019482" y="5245324"/>
            <a:ext cx="1825764"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02</a:t>
            </a:r>
          </a:p>
        </p:txBody>
      </p:sp>
      <p:sp>
        <p:nvSpPr>
          <p:cNvPr id="32" name="文本框 31"/>
          <p:cNvSpPr txBox="1"/>
          <p:nvPr/>
        </p:nvSpPr>
        <p:spPr>
          <a:xfrm>
            <a:off x="6359527" y="5245324"/>
            <a:ext cx="1825764"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03</a:t>
            </a:r>
          </a:p>
        </p:txBody>
      </p:sp>
      <p:sp>
        <p:nvSpPr>
          <p:cNvPr id="33" name="文本框 32"/>
          <p:cNvSpPr txBox="1"/>
          <p:nvPr/>
        </p:nvSpPr>
        <p:spPr>
          <a:xfrm>
            <a:off x="8699572" y="5245324"/>
            <a:ext cx="1825764"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04</a:t>
            </a:r>
          </a:p>
        </p:txBody>
      </p:sp>
      <p:pic>
        <p:nvPicPr>
          <p:cNvPr id="38" name="图片占位符 37"/>
          <p:cNvPicPr>
            <a:picLocks noGrp="1" noChangeAspect="1"/>
          </p:cNvPicPr>
          <p:nvPr>
            <p:ph type="pic" sz="quarter" idx="10"/>
          </p:nvPr>
        </p:nvPicPr>
        <p:blipFill>
          <a:blip r:embed="rId5">
            <a:extLst>
              <a:ext uri="{28A0092B-C50C-407E-A947-70E740481C1C}">
                <a14:useLocalDpi xmlns:a14="http://schemas.microsoft.com/office/drawing/2010/main"/>
              </a:ext>
            </a:extLst>
          </a:blip>
          <a:stretch>
            <a:fillRect/>
          </a:stretch>
        </p:blipFill>
        <p:spPr>
          <a:xfrm>
            <a:off x="1540900" y="2983847"/>
            <a:ext cx="2090616" cy="2102807"/>
          </a:xfrm>
        </p:spPr>
      </p:pic>
      <p:pic>
        <p:nvPicPr>
          <p:cNvPr id="39" name="图片占位符 38"/>
          <p:cNvPicPr>
            <a:picLocks noGrp="1" noChangeAspect="1"/>
          </p:cNvPicPr>
          <p:nvPr>
            <p:ph type="pic" sz="quarter" idx="11"/>
          </p:nvPr>
        </p:nvPicPr>
        <p:blipFill>
          <a:blip r:embed="rId6">
            <a:extLst>
              <a:ext uri="{28A0092B-C50C-407E-A947-70E740481C1C}">
                <a14:useLocalDpi xmlns:a14="http://schemas.microsoft.com/office/drawing/2010/main"/>
              </a:ext>
            </a:extLst>
          </a:blip>
          <a:stretch>
            <a:fillRect/>
          </a:stretch>
        </p:blipFill>
        <p:spPr>
          <a:xfrm>
            <a:off x="3874939" y="2983847"/>
            <a:ext cx="2090616" cy="2102807"/>
          </a:xfrm>
        </p:spPr>
      </p:pic>
      <p:pic>
        <p:nvPicPr>
          <p:cNvPr id="40" name="图片占位符 39"/>
          <p:cNvPicPr>
            <a:picLocks noGrp="1" noChangeAspect="1"/>
          </p:cNvPicPr>
          <p:nvPr>
            <p:ph type="pic" sz="quarter" idx="12"/>
          </p:nvPr>
        </p:nvPicPr>
        <p:blipFill>
          <a:blip r:embed="rId7">
            <a:extLst>
              <a:ext uri="{28A0092B-C50C-407E-A947-70E740481C1C}">
                <a14:useLocalDpi xmlns:a14="http://schemas.microsoft.com/office/drawing/2010/main"/>
              </a:ext>
            </a:extLst>
          </a:blip>
          <a:stretch>
            <a:fillRect/>
          </a:stretch>
        </p:blipFill>
        <p:spPr>
          <a:xfrm>
            <a:off x="6215744" y="2983847"/>
            <a:ext cx="2090616" cy="2102807"/>
          </a:xfrm>
        </p:spPr>
      </p:pic>
      <p:pic>
        <p:nvPicPr>
          <p:cNvPr id="41" name="图片占位符 40"/>
          <p:cNvPicPr>
            <a:picLocks noGrp="1" noChangeAspect="1"/>
          </p:cNvPicPr>
          <p:nvPr>
            <p:ph type="pic" sz="quarter" idx="13"/>
          </p:nvPr>
        </p:nvPicPr>
        <p:blipFill>
          <a:blip r:embed="rId8">
            <a:extLst>
              <a:ext uri="{28A0092B-C50C-407E-A947-70E740481C1C}">
                <a14:useLocalDpi xmlns:a14="http://schemas.microsoft.com/office/drawing/2010/main"/>
              </a:ext>
            </a:extLst>
          </a:blip>
          <a:stretch>
            <a:fillRect/>
          </a:stretch>
        </p:blipFill>
        <p:spPr>
          <a:xfrm>
            <a:off x="8549038" y="2986156"/>
            <a:ext cx="2092108" cy="2098189"/>
          </a:xfrm>
        </p:spPr>
      </p:pic>
      <p:grpSp>
        <p:nvGrpSpPr>
          <p:cNvPr id="46" name="组合 45"/>
          <p:cNvGrpSpPr/>
          <p:nvPr/>
        </p:nvGrpSpPr>
        <p:grpSpPr>
          <a:xfrm>
            <a:off x="960438" y="1601603"/>
            <a:ext cx="10356850" cy="885995"/>
            <a:chOff x="874712" y="1114425"/>
            <a:chExt cx="10356850" cy="885995"/>
          </a:xfrm>
        </p:grpSpPr>
        <p:sp>
          <p:nvSpPr>
            <p:cNvPr id="47" name="矩形 46"/>
            <p:cNvSpPr/>
            <p:nvPr/>
          </p:nvSpPr>
          <p:spPr>
            <a:xfrm>
              <a:off x="874712" y="1464889"/>
              <a:ext cx="1035685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不仅可以创建演示文稿，还可以在互联网上召开面对面会议、远程会议或在网上给观众展示演示文稿</a:t>
              </a:r>
            </a:p>
          </p:txBody>
        </p:sp>
        <p:sp>
          <p:nvSpPr>
            <p:cNvPr id="48" name="矩形 47"/>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27001725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anim calcmode="lin" valueType="num">
                                      <p:cBhvr>
                                        <p:cTn id="17" dur="1000" fill="hold"/>
                                        <p:tgtEl>
                                          <p:spTgt spid="30"/>
                                        </p:tgtEl>
                                        <p:attrNameLst>
                                          <p:attrName>ppt_x</p:attrName>
                                        </p:attrNameLst>
                                      </p:cBhvr>
                                      <p:tavLst>
                                        <p:tav tm="0">
                                          <p:val>
                                            <p:strVal val="#ppt_x"/>
                                          </p:val>
                                        </p:tav>
                                        <p:tav tm="100000">
                                          <p:val>
                                            <p:strVal val="#ppt_x"/>
                                          </p:val>
                                        </p:tav>
                                      </p:tavLst>
                                    </p:anim>
                                    <p:anim calcmode="lin" valueType="num">
                                      <p:cBhvr>
                                        <p:cTn id="18" dur="1000" fill="hold"/>
                                        <p:tgtEl>
                                          <p:spTgt spid="30"/>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1000"/>
                                        <p:tgtEl>
                                          <p:spTgt spid="32"/>
                                        </p:tgtEl>
                                      </p:cBhvr>
                                    </p:animEffect>
                                    <p:anim calcmode="lin" valueType="num">
                                      <p:cBhvr>
                                        <p:cTn id="49" dur="1000" fill="hold"/>
                                        <p:tgtEl>
                                          <p:spTgt spid="32"/>
                                        </p:tgtEl>
                                        <p:attrNameLst>
                                          <p:attrName>ppt_x</p:attrName>
                                        </p:attrNameLst>
                                      </p:cBhvr>
                                      <p:tavLst>
                                        <p:tav tm="0">
                                          <p:val>
                                            <p:strVal val="#ppt_x"/>
                                          </p:val>
                                        </p:tav>
                                        <p:tav tm="100000">
                                          <p:val>
                                            <p:strVal val="#ppt_x"/>
                                          </p:val>
                                        </p:tav>
                                      </p:tavLst>
                                    </p:anim>
                                    <p:anim calcmode="lin" valueType="num">
                                      <p:cBhvr>
                                        <p:cTn id="50" dur="1000" fill="hold"/>
                                        <p:tgtEl>
                                          <p:spTgt spid="32"/>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par>
                          <p:cTn id="56" fill="hold">
                            <p:stCondLst>
                              <p:cond delay="3500"/>
                            </p:stCondLst>
                            <p:childTnLst>
                              <p:par>
                                <p:cTn id="57" presetID="42"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anim calcmode="lin" valueType="num">
                                      <p:cBhvr>
                                        <p:cTn id="65" dur="1000" fill="hold"/>
                                        <p:tgtEl>
                                          <p:spTgt spid="33"/>
                                        </p:tgtEl>
                                        <p:attrNameLst>
                                          <p:attrName>ppt_x</p:attrName>
                                        </p:attrNameLst>
                                      </p:cBhvr>
                                      <p:tavLst>
                                        <p:tav tm="0">
                                          <p:val>
                                            <p:strVal val="#ppt_x"/>
                                          </p:val>
                                        </p:tav>
                                        <p:tav tm="100000">
                                          <p:val>
                                            <p:strVal val="#ppt_x"/>
                                          </p:val>
                                        </p:tav>
                                      </p:tavLst>
                                    </p:anim>
                                    <p:anim calcmode="lin" valueType="num">
                                      <p:cBhvr>
                                        <p:cTn id="66" dur="1000" fill="hold"/>
                                        <p:tgtEl>
                                          <p:spTgt spid="3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anim calcmode="lin" valueType="num">
                                      <p:cBhvr>
                                        <p:cTn id="70" dur="1000" fill="hold"/>
                                        <p:tgtEl>
                                          <p:spTgt spid="41"/>
                                        </p:tgtEl>
                                        <p:attrNameLst>
                                          <p:attrName>ppt_x</p:attrName>
                                        </p:attrNameLst>
                                      </p:cBhvr>
                                      <p:tavLst>
                                        <p:tav tm="0">
                                          <p:val>
                                            <p:strVal val="#ppt_x"/>
                                          </p:val>
                                        </p:tav>
                                        <p:tav tm="100000">
                                          <p:val>
                                            <p:strVal val="#ppt_x"/>
                                          </p:val>
                                        </p:tav>
                                      </p:tavLst>
                                    </p:anim>
                                    <p:anim calcmode="lin" valueType="num">
                                      <p:cBhvr>
                                        <p:cTn id="7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30" grpId="0"/>
      <p:bldP spid="31"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1ide-Freeform: Shape 95"/>
          <p:cNvSpPr>
            <a:spLocks noChangeAspect="1"/>
          </p:cNvSpPr>
          <p:nvPr/>
        </p:nvSpPr>
        <p:spPr bwMode="auto">
          <a:xfrm>
            <a:off x="3132770" y="2307710"/>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1"/>
          </a:solidFill>
          <a:ln>
            <a:noFill/>
          </a:ln>
        </p:spPr>
        <p:txBody>
          <a:bodyPr anchor="ctr"/>
          <a:lstStyle/>
          <a:p>
            <a:pPr algn="ctr"/>
            <a:endParaRPr/>
          </a:p>
        </p:txBody>
      </p:sp>
      <p:sp>
        <p:nvSpPr>
          <p:cNvPr id="30" name="iS1ide-Freeform: Shape 98"/>
          <p:cNvSpPr>
            <a:spLocks noChangeAspect="1"/>
          </p:cNvSpPr>
          <p:nvPr/>
        </p:nvSpPr>
        <p:spPr bwMode="auto">
          <a:xfrm>
            <a:off x="8641655" y="2307710"/>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2"/>
          </a:solidFill>
          <a:ln>
            <a:noFill/>
          </a:ln>
        </p:spPr>
        <p:txBody>
          <a:bodyPr anchor="ctr"/>
          <a:lstStyle/>
          <a:p>
            <a:pPr algn="ctr"/>
            <a:endParaRPr/>
          </a:p>
        </p:txBody>
      </p:sp>
      <p:sp>
        <p:nvSpPr>
          <p:cNvPr id="31" name="iS1ide-Freeform: Shape 99"/>
          <p:cNvSpPr>
            <a:spLocks noChangeAspect="1"/>
          </p:cNvSpPr>
          <p:nvPr/>
        </p:nvSpPr>
        <p:spPr bwMode="auto">
          <a:xfrm>
            <a:off x="3132770" y="5195543"/>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4"/>
          </a:solidFill>
          <a:ln>
            <a:noFill/>
          </a:ln>
        </p:spPr>
        <p:txBody>
          <a:bodyPr anchor="ctr"/>
          <a:lstStyle/>
          <a:p>
            <a:pPr algn="ctr"/>
            <a:endParaRPr/>
          </a:p>
        </p:txBody>
      </p:sp>
      <p:sp>
        <p:nvSpPr>
          <p:cNvPr id="32" name="iS1ide-Freeform: Shape 100"/>
          <p:cNvSpPr>
            <a:spLocks noChangeAspect="1"/>
          </p:cNvSpPr>
          <p:nvPr/>
        </p:nvSpPr>
        <p:spPr bwMode="auto">
          <a:xfrm>
            <a:off x="8641655" y="5195543"/>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3"/>
          </a:solidFill>
          <a:ln>
            <a:noFill/>
          </a:ln>
        </p:spPr>
        <p:txBody>
          <a:bodyPr anchor="ctr"/>
          <a:lstStyle/>
          <a:p>
            <a:pPr algn="ctr"/>
            <a:endParaRPr/>
          </a:p>
        </p:txBody>
      </p:sp>
      <p:grpSp>
        <p:nvGrpSpPr>
          <p:cNvPr id="44" name="组合 43"/>
          <p:cNvGrpSpPr/>
          <p:nvPr/>
        </p:nvGrpSpPr>
        <p:grpSpPr>
          <a:xfrm>
            <a:off x="1784239" y="354939"/>
            <a:ext cx="3766991" cy="717686"/>
            <a:chOff x="2976152" y="4708118"/>
            <a:chExt cx="3766991" cy="717686"/>
          </a:xfrm>
        </p:grpSpPr>
        <p:sp>
          <p:nvSpPr>
            <p:cNvPr id="45" name="文本框 44"/>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46" name="文本框 45"/>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47" name="图片 4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53" name="组合 52"/>
          <p:cNvGrpSpPr/>
          <p:nvPr/>
        </p:nvGrpSpPr>
        <p:grpSpPr>
          <a:xfrm>
            <a:off x="8475369" y="2364294"/>
            <a:ext cx="2841919" cy="1107594"/>
            <a:chOff x="874713" y="1114425"/>
            <a:chExt cx="2841919" cy="1107594"/>
          </a:xfrm>
        </p:grpSpPr>
        <p:sp>
          <p:nvSpPr>
            <p:cNvPr id="54" name="矩形 53"/>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5" name="矩形 54"/>
            <p:cNvSpPr/>
            <p:nvPr/>
          </p:nvSpPr>
          <p:spPr>
            <a:xfrm>
              <a:off x="1632245" y="1114425"/>
              <a:ext cx="2084387" cy="42986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t>标题文字添加</a:t>
              </a:r>
            </a:p>
          </p:txBody>
        </p:sp>
      </p:grpSp>
      <p:grpSp>
        <p:nvGrpSpPr>
          <p:cNvPr id="56" name="组合 55"/>
          <p:cNvGrpSpPr/>
          <p:nvPr/>
        </p:nvGrpSpPr>
        <p:grpSpPr>
          <a:xfrm>
            <a:off x="8475369" y="4080969"/>
            <a:ext cx="2841919" cy="1107594"/>
            <a:chOff x="874713" y="1114425"/>
            <a:chExt cx="2841919" cy="1107594"/>
          </a:xfrm>
        </p:grpSpPr>
        <p:sp>
          <p:nvSpPr>
            <p:cNvPr id="57" name="矩形 56"/>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8" name="矩形 57"/>
            <p:cNvSpPr/>
            <p:nvPr/>
          </p:nvSpPr>
          <p:spPr>
            <a:xfrm>
              <a:off x="1632245" y="1114425"/>
              <a:ext cx="2084387" cy="42986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t>标题文字添加</a:t>
              </a:r>
            </a:p>
          </p:txBody>
        </p:sp>
      </p:grpSp>
      <p:grpSp>
        <p:nvGrpSpPr>
          <p:cNvPr id="59" name="组合 58"/>
          <p:cNvGrpSpPr/>
          <p:nvPr/>
        </p:nvGrpSpPr>
        <p:grpSpPr>
          <a:xfrm>
            <a:off x="1019116" y="2364294"/>
            <a:ext cx="2841919" cy="1107594"/>
            <a:chOff x="874713" y="1114425"/>
            <a:chExt cx="2841919" cy="1107594"/>
          </a:xfrm>
        </p:grpSpPr>
        <p:sp>
          <p:nvSpPr>
            <p:cNvPr id="60" name="矩形 59"/>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61" name="矩形 60"/>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62" name="组合 61"/>
          <p:cNvGrpSpPr/>
          <p:nvPr/>
        </p:nvGrpSpPr>
        <p:grpSpPr>
          <a:xfrm>
            <a:off x="1019116" y="4080969"/>
            <a:ext cx="2841919" cy="1107594"/>
            <a:chOff x="874713" y="1114425"/>
            <a:chExt cx="2841919" cy="1107594"/>
          </a:xfrm>
        </p:grpSpPr>
        <p:sp>
          <p:nvSpPr>
            <p:cNvPr id="63" name="矩形 62"/>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64" name="矩形 63"/>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69" name="组合 68"/>
          <p:cNvGrpSpPr/>
          <p:nvPr/>
        </p:nvGrpSpPr>
        <p:grpSpPr>
          <a:xfrm>
            <a:off x="3443625" y="2422882"/>
            <a:ext cx="5090115" cy="3023999"/>
            <a:chOff x="3443625" y="2422882"/>
            <a:chExt cx="5090115" cy="3023999"/>
          </a:xfrm>
        </p:grpSpPr>
        <p:grpSp>
          <p:nvGrpSpPr>
            <p:cNvPr id="3" name="Group 2"/>
            <p:cNvGrpSpPr>
              <a:grpSpLocks noChangeAspect="1"/>
            </p:cNvGrpSpPr>
            <p:nvPr/>
          </p:nvGrpSpPr>
          <p:grpSpPr bwMode="auto">
            <a:xfrm>
              <a:off x="4584358" y="2422882"/>
              <a:ext cx="3023284" cy="3023999"/>
              <a:chOff x="943" y="1000"/>
              <a:chExt cx="2696" cy="2695"/>
            </a:xfrm>
          </p:grpSpPr>
          <p:sp>
            <p:nvSpPr>
              <p:cNvPr id="35" name="iS1ide-Freeform: Shape 41"/>
              <p:cNvSpPr>
                <a:spLocks/>
              </p:cNvSpPr>
              <p:nvPr/>
            </p:nvSpPr>
            <p:spPr bwMode="auto">
              <a:xfrm>
                <a:off x="2362" y="1002"/>
                <a:ext cx="1277" cy="1544"/>
              </a:xfrm>
              <a:custGeom>
                <a:avLst/>
                <a:gdLst>
                  <a:gd name="T0" fmla="*/ 0 w 539"/>
                  <a:gd name="T1" fmla="*/ 322 h 652"/>
                  <a:gd name="T2" fmla="*/ 218 w 539"/>
                  <a:gd name="T3" fmla="*/ 564 h 652"/>
                  <a:gd name="T4" fmla="*/ 379 w 539"/>
                  <a:gd name="T5" fmla="*/ 652 h 652"/>
                  <a:gd name="T6" fmla="*/ 539 w 539"/>
                  <a:gd name="T7" fmla="*/ 564 h 652"/>
                  <a:gd name="T8" fmla="*/ 2 w 539"/>
                  <a:gd name="T9" fmla="*/ 0 h 652"/>
                  <a:gd name="T10" fmla="*/ 89 w 539"/>
                  <a:gd name="T11" fmla="*/ 158 h 652"/>
                  <a:gd name="T12" fmla="*/ 0 w 539"/>
                  <a:gd name="T13" fmla="*/ 322 h 652"/>
                </a:gdLst>
                <a:ahLst/>
                <a:cxnLst>
                  <a:cxn ang="0">
                    <a:pos x="T0" y="T1"/>
                  </a:cxn>
                  <a:cxn ang="0">
                    <a:pos x="T2" y="T3"/>
                  </a:cxn>
                  <a:cxn ang="0">
                    <a:pos x="T4" y="T5"/>
                  </a:cxn>
                  <a:cxn ang="0">
                    <a:pos x="T6" y="T7"/>
                  </a:cxn>
                  <a:cxn ang="0">
                    <a:pos x="T8" y="T9"/>
                  </a:cxn>
                  <a:cxn ang="0">
                    <a:pos x="T10" y="T11"/>
                  </a:cxn>
                  <a:cxn ang="0">
                    <a:pos x="T12" y="T13"/>
                  </a:cxn>
                </a:cxnLst>
                <a:rect l="0" t="0" r="r" b="b"/>
                <a:pathLst>
                  <a:path w="539" h="652">
                    <a:moveTo>
                      <a:pt x="0" y="322"/>
                    </a:moveTo>
                    <a:cubicBezTo>
                      <a:pt x="122" y="337"/>
                      <a:pt x="216" y="439"/>
                      <a:pt x="218" y="564"/>
                    </a:cubicBezTo>
                    <a:cubicBezTo>
                      <a:pt x="379" y="652"/>
                      <a:pt x="379" y="652"/>
                      <a:pt x="379" y="652"/>
                    </a:cubicBezTo>
                    <a:cubicBezTo>
                      <a:pt x="539" y="564"/>
                      <a:pt x="539" y="564"/>
                      <a:pt x="539" y="564"/>
                    </a:cubicBezTo>
                    <a:cubicBezTo>
                      <a:pt x="536" y="263"/>
                      <a:pt x="300" y="17"/>
                      <a:pt x="2" y="0"/>
                    </a:cubicBezTo>
                    <a:cubicBezTo>
                      <a:pt x="89" y="158"/>
                      <a:pt x="89" y="158"/>
                      <a:pt x="89" y="158"/>
                    </a:cubicBezTo>
                    <a:lnTo>
                      <a:pt x="0"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S1ide-Freeform: Shape 42"/>
              <p:cNvSpPr>
                <a:spLocks/>
              </p:cNvSpPr>
              <p:nvPr/>
            </p:nvSpPr>
            <p:spPr bwMode="auto">
              <a:xfrm>
                <a:off x="943" y="1000"/>
                <a:ext cx="1545" cy="1276"/>
              </a:xfrm>
              <a:custGeom>
                <a:avLst/>
                <a:gdLst>
                  <a:gd name="T0" fmla="*/ 322 w 652"/>
                  <a:gd name="T1" fmla="*/ 539 h 539"/>
                  <a:gd name="T2" fmla="*/ 564 w 652"/>
                  <a:gd name="T3" fmla="*/ 321 h 539"/>
                  <a:gd name="T4" fmla="*/ 652 w 652"/>
                  <a:gd name="T5" fmla="*/ 160 h 539"/>
                  <a:gd name="T6" fmla="*/ 564 w 652"/>
                  <a:gd name="T7" fmla="*/ 0 h 539"/>
                  <a:gd name="T8" fmla="*/ 0 w 652"/>
                  <a:gd name="T9" fmla="*/ 537 h 539"/>
                  <a:gd name="T10" fmla="*/ 159 w 652"/>
                  <a:gd name="T11" fmla="*/ 450 h 539"/>
                  <a:gd name="T12" fmla="*/ 322 w 652"/>
                  <a:gd name="T13" fmla="*/ 539 h 539"/>
                </a:gdLst>
                <a:ahLst/>
                <a:cxnLst>
                  <a:cxn ang="0">
                    <a:pos x="T0" y="T1"/>
                  </a:cxn>
                  <a:cxn ang="0">
                    <a:pos x="T2" y="T3"/>
                  </a:cxn>
                  <a:cxn ang="0">
                    <a:pos x="T4" y="T5"/>
                  </a:cxn>
                  <a:cxn ang="0">
                    <a:pos x="T6" y="T7"/>
                  </a:cxn>
                  <a:cxn ang="0">
                    <a:pos x="T8" y="T9"/>
                  </a:cxn>
                  <a:cxn ang="0">
                    <a:pos x="T10" y="T11"/>
                  </a:cxn>
                  <a:cxn ang="0">
                    <a:pos x="T12" y="T13"/>
                  </a:cxn>
                </a:cxnLst>
                <a:rect l="0" t="0" r="r" b="b"/>
                <a:pathLst>
                  <a:path w="652" h="539">
                    <a:moveTo>
                      <a:pt x="322" y="539"/>
                    </a:moveTo>
                    <a:cubicBezTo>
                      <a:pt x="337" y="417"/>
                      <a:pt x="439" y="323"/>
                      <a:pt x="564" y="321"/>
                    </a:cubicBezTo>
                    <a:cubicBezTo>
                      <a:pt x="652" y="160"/>
                      <a:pt x="652" y="160"/>
                      <a:pt x="652" y="160"/>
                    </a:cubicBezTo>
                    <a:cubicBezTo>
                      <a:pt x="564" y="0"/>
                      <a:pt x="564" y="0"/>
                      <a:pt x="564" y="0"/>
                    </a:cubicBezTo>
                    <a:cubicBezTo>
                      <a:pt x="263" y="3"/>
                      <a:pt x="17" y="239"/>
                      <a:pt x="0" y="537"/>
                    </a:cubicBezTo>
                    <a:cubicBezTo>
                      <a:pt x="159" y="450"/>
                      <a:pt x="159" y="450"/>
                      <a:pt x="159" y="450"/>
                    </a:cubicBezTo>
                    <a:lnTo>
                      <a:pt x="322" y="53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S1ide-Freeform: Shape 43"/>
              <p:cNvSpPr>
                <a:spLocks/>
              </p:cNvSpPr>
              <p:nvPr/>
            </p:nvSpPr>
            <p:spPr bwMode="auto">
              <a:xfrm>
                <a:off x="2092" y="2421"/>
                <a:ext cx="1544" cy="1274"/>
              </a:xfrm>
              <a:custGeom>
                <a:avLst/>
                <a:gdLst>
                  <a:gd name="T0" fmla="*/ 652 w 652"/>
                  <a:gd name="T1" fmla="*/ 2 h 538"/>
                  <a:gd name="T2" fmla="*/ 494 w 652"/>
                  <a:gd name="T3" fmla="*/ 89 h 538"/>
                  <a:gd name="T4" fmla="*/ 330 w 652"/>
                  <a:gd name="T5" fmla="*/ 0 h 538"/>
                  <a:gd name="T6" fmla="*/ 88 w 652"/>
                  <a:gd name="T7" fmla="*/ 218 h 538"/>
                  <a:gd name="T8" fmla="*/ 0 w 652"/>
                  <a:gd name="T9" fmla="*/ 379 h 538"/>
                  <a:gd name="T10" fmla="*/ 88 w 652"/>
                  <a:gd name="T11" fmla="*/ 538 h 538"/>
                  <a:gd name="T12" fmla="*/ 652 w 652"/>
                  <a:gd name="T13" fmla="*/ 2 h 538"/>
                </a:gdLst>
                <a:ahLst/>
                <a:cxnLst>
                  <a:cxn ang="0">
                    <a:pos x="T0" y="T1"/>
                  </a:cxn>
                  <a:cxn ang="0">
                    <a:pos x="T2" y="T3"/>
                  </a:cxn>
                  <a:cxn ang="0">
                    <a:pos x="T4" y="T5"/>
                  </a:cxn>
                  <a:cxn ang="0">
                    <a:pos x="T6" y="T7"/>
                  </a:cxn>
                  <a:cxn ang="0">
                    <a:pos x="T8" y="T9"/>
                  </a:cxn>
                  <a:cxn ang="0">
                    <a:pos x="T10" y="T11"/>
                  </a:cxn>
                  <a:cxn ang="0">
                    <a:pos x="T12" y="T13"/>
                  </a:cxn>
                </a:cxnLst>
                <a:rect l="0" t="0" r="r" b="b"/>
                <a:pathLst>
                  <a:path w="652" h="538">
                    <a:moveTo>
                      <a:pt x="652" y="2"/>
                    </a:moveTo>
                    <a:cubicBezTo>
                      <a:pt x="494" y="89"/>
                      <a:pt x="494" y="89"/>
                      <a:pt x="494" y="89"/>
                    </a:cubicBezTo>
                    <a:cubicBezTo>
                      <a:pt x="330" y="0"/>
                      <a:pt x="330" y="0"/>
                      <a:pt x="330" y="0"/>
                    </a:cubicBezTo>
                    <a:cubicBezTo>
                      <a:pt x="315" y="122"/>
                      <a:pt x="213" y="216"/>
                      <a:pt x="88" y="218"/>
                    </a:cubicBezTo>
                    <a:cubicBezTo>
                      <a:pt x="0" y="379"/>
                      <a:pt x="0" y="379"/>
                      <a:pt x="0" y="379"/>
                    </a:cubicBezTo>
                    <a:cubicBezTo>
                      <a:pt x="88" y="538"/>
                      <a:pt x="88" y="538"/>
                      <a:pt x="88" y="538"/>
                    </a:cubicBezTo>
                    <a:cubicBezTo>
                      <a:pt x="389" y="536"/>
                      <a:pt x="635" y="300"/>
                      <a:pt x="652"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1ide-Freeform: Shape 44"/>
              <p:cNvSpPr>
                <a:spLocks/>
              </p:cNvSpPr>
              <p:nvPr/>
            </p:nvSpPr>
            <p:spPr bwMode="auto">
              <a:xfrm>
                <a:off x="943" y="2151"/>
                <a:ext cx="1275" cy="1544"/>
              </a:xfrm>
              <a:custGeom>
                <a:avLst/>
                <a:gdLst>
                  <a:gd name="T0" fmla="*/ 538 w 538"/>
                  <a:gd name="T1" fmla="*/ 330 h 652"/>
                  <a:gd name="T2" fmla="*/ 320 w 538"/>
                  <a:gd name="T3" fmla="*/ 88 h 652"/>
                  <a:gd name="T4" fmla="*/ 159 w 538"/>
                  <a:gd name="T5" fmla="*/ 0 h 652"/>
                  <a:gd name="T6" fmla="*/ 0 w 538"/>
                  <a:gd name="T7" fmla="*/ 88 h 652"/>
                  <a:gd name="T8" fmla="*/ 536 w 538"/>
                  <a:gd name="T9" fmla="*/ 652 h 652"/>
                  <a:gd name="T10" fmla="*/ 449 w 538"/>
                  <a:gd name="T11" fmla="*/ 493 h 652"/>
                  <a:gd name="T12" fmla="*/ 538 w 538"/>
                  <a:gd name="T13" fmla="*/ 330 h 652"/>
                </a:gdLst>
                <a:ahLst/>
                <a:cxnLst>
                  <a:cxn ang="0">
                    <a:pos x="T0" y="T1"/>
                  </a:cxn>
                  <a:cxn ang="0">
                    <a:pos x="T2" y="T3"/>
                  </a:cxn>
                  <a:cxn ang="0">
                    <a:pos x="T4" y="T5"/>
                  </a:cxn>
                  <a:cxn ang="0">
                    <a:pos x="T6" y="T7"/>
                  </a:cxn>
                  <a:cxn ang="0">
                    <a:pos x="T8" y="T9"/>
                  </a:cxn>
                  <a:cxn ang="0">
                    <a:pos x="T10" y="T11"/>
                  </a:cxn>
                  <a:cxn ang="0">
                    <a:pos x="T12" y="T13"/>
                  </a:cxn>
                </a:cxnLst>
                <a:rect l="0" t="0" r="r" b="b"/>
                <a:pathLst>
                  <a:path w="538" h="652">
                    <a:moveTo>
                      <a:pt x="538" y="330"/>
                    </a:moveTo>
                    <a:cubicBezTo>
                      <a:pt x="416" y="315"/>
                      <a:pt x="322" y="213"/>
                      <a:pt x="320" y="88"/>
                    </a:cubicBezTo>
                    <a:cubicBezTo>
                      <a:pt x="159" y="0"/>
                      <a:pt x="159" y="0"/>
                      <a:pt x="159" y="0"/>
                    </a:cubicBezTo>
                    <a:cubicBezTo>
                      <a:pt x="0" y="88"/>
                      <a:pt x="0" y="88"/>
                      <a:pt x="0" y="88"/>
                    </a:cubicBezTo>
                    <a:cubicBezTo>
                      <a:pt x="2" y="389"/>
                      <a:pt x="238" y="635"/>
                      <a:pt x="536" y="652"/>
                    </a:cubicBezTo>
                    <a:cubicBezTo>
                      <a:pt x="449" y="493"/>
                      <a:pt x="449" y="493"/>
                      <a:pt x="449" y="493"/>
                    </a:cubicBezTo>
                    <a:lnTo>
                      <a:pt x="538" y="33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5" name="iS1ide-Straight Connector 46"/>
            <p:cNvCxnSpPr/>
            <p:nvPr/>
          </p:nvCxnSpPr>
          <p:spPr>
            <a:xfrm flipV="1">
              <a:off x="6950945" y="2454581"/>
              <a:ext cx="281165" cy="34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iS1ide-Straight Connector 47"/>
            <p:cNvCxnSpPr/>
            <p:nvPr/>
          </p:nvCxnSpPr>
          <p:spPr>
            <a:xfrm>
              <a:off x="7232110" y="2454582"/>
              <a:ext cx="1301630"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iS1ide-Straight Connector 49"/>
            <p:cNvCxnSpPr/>
            <p:nvPr/>
          </p:nvCxnSpPr>
          <p:spPr>
            <a:xfrm>
              <a:off x="6823184" y="4963860"/>
              <a:ext cx="376247" cy="3874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iS1ide-Straight Connector 50"/>
            <p:cNvCxnSpPr/>
            <p:nvPr/>
          </p:nvCxnSpPr>
          <p:spPr>
            <a:xfrm>
              <a:off x="7199431" y="5351264"/>
              <a:ext cx="1334309"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iS1ide-Straight Connector 52"/>
            <p:cNvCxnSpPr/>
            <p:nvPr/>
          </p:nvCxnSpPr>
          <p:spPr>
            <a:xfrm flipH="1" flipV="1">
              <a:off x="4867312" y="2454582"/>
              <a:ext cx="340964" cy="4166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iS1ide-Straight Connector 53"/>
            <p:cNvCxnSpPr/>
            <p:nvPr/>
          </p:nvCxnSpPr>
          <p:spPr>
            <a:xfrm flipH="1">
              <a:off x="3443625" y="2454582"/>
              <a:ext cx="1423689"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iS1ide-Straight Connector 55"/>
            <p:cNvCxnSpPr/>
            <p:nvPr/>
          </p:nvCxnSpPr>
          <p:spPr>
            <a:xfrm flipH="1">
              <a:off x="4940640" y="4963860"/>
              <a:ext cx="373520" cy="3874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iS1ide-Straight Connector 56"/>
            <p:cNvCxnSpPr/>
            <p:nvPr/>
          </p:nvCxnSpPr>
          <p:spPr>
            <a:xfrm flipH="1">
              <a:off x="3443625" y="5351264"/>
              <a:ext cx="149701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rot="19606375">
              <a:off x="5036639" y="2984337"/>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01</a:t>
              </a:r>
            </a:p>
          </p:txBody>
        </p:sp>
        <p:sp>
          <p:nvSpPr>
            <p:cNvPr id="66" name="文本框 65"/>
            <p:cNvSpPr txBox="1"/>
            <p:nvPr/>
          </p:nvSpPr>
          <p:spPr>
            <a:xfrm rot="3036447">
              <a:off x="6154096" y="3261647"/>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02</a:t>
              </a:r>
            </a:p>
          </p:txBody>
        </p:sp>
        <p:sp>
          <p:nvSpPr>
            <p:cNvPr id="67" name="文本框 66"/>
            <p:cNvSpPr txBox="1"/>
            <p:nvPr/>
          </p:nvSpPr>
          <p:spPr>
            <a:xfrm rot="8702632">
              <a:off x="5835765" y="4252312"/>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03</a:t>
              </a:r>
            </a:p>
          </p:txBody>
        </p:sp>
        <p:sp>
          <p:nvSpPr>
            <p:cNvPr id="68" name="文本框 67"/>
            <p:cNvSpPr txBox="1"/>
            <p:nvPr/>
          </p:nvSpPr>
          <p:spPr>
            <a:xfrm rot="13716171">
              <a:off x="4816475" y="4102050"/>
              <a:ext cx="1217305" cy="460364"/>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04</a:t>
              </a:r>
            </a:p>
          </p:txBody>
        </p:sp>
      </p:grpSp>
    </p:spTree>
    <p:custDataLst>
      <p:tags r:id="rId1"/>
    </p:custDataLst>
    <p:extLst>
      <p:ext uri="{BB962C8B-B14F-4D97-AF65-F5344CB8AC3E}">
        <p14:creationId xmlns:p14="http://schemas.microsoft.com/office/powerpoint/2010/main" val="803246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1000" fill="hold"/>
                                        <p:tgtEl>
                                          <p:spTgt spid="69"/>
                                        </p:tgtEl>
                                        <p:attrNameLst>
                                          <p:attrName>ppt_w</p:attrName>
                                        </p:attrNameLst>
                                      </p:cBhvr>
                                      <p:tavLst>
                                        <p:tav tm="0">
                                          <p:val>
                                            <p:fltVal val="0"/>
                                          </p:val>
                                        </p:tav>
                                        <p:tav tm="100000">
                                          <p:val>
                                            <p:strVal val="#ppt_w"/>
                                          </p:val>
                                        </p:tav>
                                      </p:tavLst>
                                    </p:anim>
                                    <p:anim calcmode="lin" valueType="num">
                                      <p:cBhvr>
                                        <p:cTn id="8" dur="1000" fill="hold"/>
                                        <p:tgtEl>
                                          <p:spTgt spid="69"/>
                                        </p:tgtEl>
                                        <p:attrNameLst>
                                          <p:attrName>ppt_h</p:attrName>
                                        </p:attrNameLst>
                                      </p:cBhvr>
                                      <p:tavLst>
                                        <p:tav tm="0">
                                          <p:val>
                                            <p:fltVal val="0"/>
                                          </p:val>
                                        </p:tav>
                                        <p:tav tm="100000">
                                          <p:val>
                                            <p:strVal val="#ppt_h"/>
                                          </p:val>
                                        </p:tav>
                                      </p:tavLst>
                                    </p:anim>
                                    <p:anim calcmode="lin" valueType="num">
                                      <p:cBhvr>
                                        <p:cTn id="9" dur="1000" fill="hold"/>
                                        <p:tgtEl>
                                          <p:spTgt spid="69"/>
                                        </p:tgtEl>
                                        <p:attrNameLst>
                                          <p:attrName>style.rotation</p:attrName>
                                        </p:attrNameLst>
                                      </p:cBhvr>
                                      <p:tavLst>
                                        <p:tav tm="0">
                                          <p:val>
                                            <p:fltVal val="90"/>
                                          </p:val>
                                        </p:tav>
                                        <p:tav tm="100000">
                                          <p:val>
                                            <p:fltVal val="0"/>
                                          </p:val>
                                        </p:tav>
                                      </p:tavLst>
                                    </p:anim>
                                    <p:animEffect transition="in" filter="fade">
                                      <p:cBhvr>
                                        <p:cTn id="10" dur="1000"/>
                                        <p:tgtEl>
                                          <p:spTgt spid="69"/>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fltVal val="0"/>
                                          </p:val>
                                        </p:tav>
                                        <p:tav tm="100000">
                                          <p:val>
                                            <p:strVal val="#ppt_w"/>
                                          </p:val>
                                        </p:tav>
                                      </p:tavLst>
                                    </p:anim>
                                    <p:anim calcmode="lin" valueType="num">
                                      <p:cBhvr>
                                        <p:cTn id="25" dur="500" fill="hold"/>
                                        <p:tgtEl>
                                          <p:spTgt spid="30"/>
                                        </p:tgtEl>
                                        <p:attrNameLst>
                                          <p:attrName>ppt_h</p:attrName>
                                        </p:attrNameLst>
                                      </p:cBhvr>
                                      <p:tavLst>
                                        <p:tav tm="0">
                                          <p:val>
                                            <p:fltVal val="0"/>
                                          </p:val>
                                        </p:tav>
                                        <p:tav tm="100000">
                                          <p:val>
                                            <p:strVal val="#ppt_h"/>
                                          </p:val>
                                        </p:tav>
                                      </p:tavLst>
                                    </p:anim>
                                    <p:animEffect transition="in" filter="fade">
                                      <p:cBhvr>
                                        <p:cTn id="26" dur="500"/>
                                        <p:tgtEl>
                                          <p:spTgt spid="3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1500"/>
                            </p:stCondLst>
                            <p:childTnLst>
                              <p:par>
                                <p:cTn id="33" presetID="2" presetClass="entr" presetSubtype="8"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0-#ppt_w/2"/>
                                          </p:val>
                                        </p:tav>
                                        <p:tav tm="100000">
                                          <p:val>
                                            <p:strVal val="#ppt_x"/>
                                          </p:val>
                                        </p:tav>
                                      </p:tavLst>
                                    </p:anim>
                                    <p:anim calcmode="lin" valueType="num">
                                      <p:cBhvr additive="base">
                                        <p:cTn id="36" dur="500" fill="hold"/>
                                        <p:tgtEl>
                                          <p:spTgt spid="5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0-#ppt_w/2"/>
                                          </p:val>
                                        </p:tav>
                                        <p:tav tm="100000">
                                          <p:val>
                                            <p:strVal val="#ppt_x"/>
                                          </p:val>
                                        </p:tav>
                                      </p:tavLst>
                                    </p:anim>
                                    <p:anim calcmode="lin" valueType="num">
                                      <p:cBhvr additive="base">
                                        <p:cTn id="40" dur="500" fill="hold"/>
                                        <p:tgtEl>
                                          <p:spTgt spid="6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1+#ppt_w/2"/>
                                          </p:val>
                                        </p:tav>
                                        <p:tav tm="100000">
                                          <p:val>
                                            <p:strVal val="#ppt_x"/>
                                          </p:val>
                                        </p:tav>
                                      </p:tavLst>
                                    </p:anim>
                                    <p:anim calcmode="lin" valueType="num">
                                      <p:cBhvr additive="base">
                                        <p:cTn id="44" dur="500" fill="hold"/>
                                        <p:tgtEl>
                                          <p:spTgt spid="53"/>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31204" y="1452784"/>
            <a:ext cx="3766991" cy="606081"/>
            <a:chOff x="2976152" y="4708118"/>
            <a:chExt cx="3766991" cy="606081"/>
          </a:xfrm>
        </p:grpSpPr>
        <p:sp>
          <p:nvSpPr>
            <p:cNvPr id="13" name="文本框 12"/>
            <p:cNvSpPr txBox="1"/>
            <p:nvPr/>
          </p:nvSpPr>
          <p:spPr>
            <a:xfrm>
              <a:off x="2976152" y="5067978"/>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rPr>
                <a:t>The user can demonstrate on a projector or computer</a:t>
              </a:r>
            </a:p>
          </p:txBody>
        </p:sp>
        <p:sp>
          <p:nvSpPr>
            <p:cNvPr id="14" name="文本框 13"/>
            <p:cNvSpPr txBox="1"/>
            <p:nvPr/>
          </p:nvSpPr>
          <p:spPr>
            <a:xfrm>
              <a:off x="2976152" y="4708118"/>
              <a:ext cx="2646878"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1">
                      <a:lumMod val="85000"/>
                      <a:lumOff val="15000"/>
                    </a:schemeClr>
                  </a:solidFill>
                </a:rPr>
                <a:t>标题文字添加此处</a:t>
              </a:r>
            </a:p>
          </p:txBody>
        </p:sp>
      </p:grpSp>
      <p:grpSp>
        <p:nvGrpSpPr>
          <p:cNvPr id="3" name="组合 2"/>
          <p:cNvGrpSpPr/>
          <p:nvPr/>
        </p:nvGrpSpPr>
        <p:grpSpPr>
          <a:xfrm>
            <a:off x="5448858" y="6497465"/>
            <a:ext cx="1294285" cy="0"/>
            <a:chOff x="5451631" y="5125866"/>
            <a:chExt cx="1294285" cy="0"/>
          </a:xfrm>
        </p:grpSpPr>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33953" y="1476634"/>
            <a:ext cx="5030814" cy="3730560"/>
          </a:xfrm>
          <a:prstGeom prst="rect">
            <a:avLst/>
          </a:prstGeom>
        </p:spPr>
      </p:pic>
      <p:sp>
        <p:nvSpPr>
          <p:cNvPr id="21" name="文本框 20"/>
          <p:cNvSpPr txBox="1"/>
          <p:nvPr/>
        </p:nvSpPr>
        <p:spPr>
          <a:xfrm>
            <a:off x="2916634" y="3000312"/>
            <a:ext cx="192392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85000"/>
                    <a:lumOff val="15000"/>
                  </a:schemeClr>
                </a:solidFill>
                <a:latin typeface="Century Gothic" panose="020B0502020202020204" pitchFamily="34" charset="0"/>
              </a:rPr>
              <a:t>contents</a:t>
            </a:r>
            <a:endParaRPr lang="zh-CN" altLang="en-US" sz="3200" dirty="0">
              <a:solidFill>
                <a:schemeClr val="tx1">
                  <a:lumMod val="85000"/>
                  <a:lumOff val="15000"/>
                </a:schemeClr>
              </a:solidFill>
              <a:latin typeface="Century Gothic" panose="020B0502020202020204" pitchFamily="34" charset="0"/>
            </a:endParaRPr>
          </a:p>
        </p:txBody>
      </p:sp>
      <p:sp>
        <p:nvSpPr>
          <p:cNvPr id="15" name="文本框 14"/>
          <p:cNvSpPr txBox="1"/>
          <p:nvPr/>
        </p:nvSpPr>
        <p:spPr>
          <a:xfrm>
            <a:off x="3324599" y="2469857"/>
            <a:ext cx="1107998" cy="646332"/>
          </a:xfrm>
          <a:prstGeom prst="rect">
            <a:avLst/>
          </a:prstGeom>
          <a:noFill/>
        </p:spPr>
        <p:txBody>
          <a:bodyPr wrap="none" rtlCol="0">
            <a:spAutoFit/>
            <a:scene3d>
              <a:camera prst="orthographicFront"/>
              <a:lightRig rig="threePt" dir="t"/>
            </a:scene3d>
            <a:sp3d contourW="12700"/>
          </a:bodyPr>
          <a:lstStyle/>
          <a:p>
            <a:pPr algn="ctr"/>
            <a:r>
              <a:rPr lang="zh-CN" altLang="en-US" sz="3600" dirty="0">
                <a:solidFill>
                  <a:schemeClr val="tx1">
                    <a:lumMod val="85000"/>
                    <a:lumOff val="15000"/>
                  </a:schemeClr>
                </a:solidFill>
                <a:latin typeface="Century Gothic" panose="020B0502020202020204" pitchFamily="34" charset="0"/>
              </a:rPr>
              <a:t>目录</a:t>
            </a:r>
          </a:p>
        </p:txBody>
      </p:sp>
      <p:grpSp>
        <p:nvGrpSpPr>
          <p:cNvPr id="20" name="组合 19"/>
          <p:cNvGrpSpPr/>
          <p:nvPr/>
        </p:nvGrpSpPr>
        <p:grpSpPr>
          <a:xfrm>
            <a:off x="6931204" y="2485958"/>
            <a:ext cx="3766991" cy="606081"/>
            <a:chOff x="2976152" y="4708118"/>
            <a:chExt cx="3766991" cy="606081"/>
          </a:xfrm>
        </p:grpSpPr>
        <p:sp>
          <p:nvSpPr>
            <p:cNvPr id="22" name="文本框 21"/>
            <p:cNvSpPr txBox="1"/>
            <p:nvPr/>
          </p:nvSpPr>
          <p:spPr>
            <a:xfrm>
              <a:off x="2976152" y="5067978"/>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rPr>
                <a:t>The user can demonstrate on a projector or computer</a:t>
              </a:r>
            </a:p>
          </p:txBody>
        </p:sp>
        <p:sp>
          <p:nvSpPr>
            <p:cNvPr id="23" name="文本框 22"/>
            <p:cNvSpPr txBox="1"/>
            <p:nvPr/>
          </p:nvSpPr>
          <p:spPr>
            <a:xfrm>
              <a:off x="2976152" y="4708118"/>
              <a:ext cx="2646878"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1">
                      <a:lumMod val="85000"/>
                      <a:lumOff val="15000"/>
                    </a:schemeClr>
                  </a:solidFill>
                </a:rPr>
                <a:t>标题文字添加此处</a:t>
              </a:r>
            </a:p>
          </p:txBody>
        </p:sp>
      </p:grpSp>
      <p:grpSp>
        <p:nvGrpSpPr>
          <p:cNvPr id="24" name="组合 23"/>
          <p:cNvGrpSpPr/>
          <p:nvPr/>
        </p:nvGrpSpPr>
        <p:grpSpPr>
          <a:xfrm>
            <a:off x="6931204" y="3519132"/>
            <a:ext cx="3766991" cy="606081"/>
            <a:chOff x="2976152" y="4708118"/>
            <a:chExt cx="3766991" cy="606081"/>
          </a:xfrm>
        </p:grpSpPr>
        <p:sp>
          <p:nvSpPr>
            <p:cNvPr id="25" name="文本框 24"/>
            <p:cNvSpPr txBox="1"/>
            <p:nvPr/>
          </p:nvSpPr>
          <p:spPr>
            <a:xfrm>
              <a:off x="2976152" y="5067978"/>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rPr>
                <a:t>The user can demonstrate on a projector or computer</a:t>
              </a:r>
            </a:p>
          </p:txBody>
        </p:sp>
        <p:sp>
          <p:nvSpPr>
            <p:cNvPr id="26" name="文本框 25"/>
            <p:cNvSpPr txBox="1"/>
            <p:nvPr/>
          </p:nvSpPr>
          <p:spPr>
            <a:xfrm>
              <a:off x="2976152" y="4708118"/>
              <a:ext cx="2646878"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1">
                      <a:lumMod val="85000"/>
                      <a:lumOff val="15000"/>
                    </a:schemeClr>
                  </a:solidFill>
                </a:rPr>
                <a:t>标题文字添加此处</a:t>
              </a:r>
            </a:p>
          </p:txBody>
        </p:sp>
      </p:grpSp>
      <p:grpSp>
        <p:nvGrpSpPr>
          <p:cNvPr id="27" name="组合 26"/>
          <p:cNvGrpSpPr/>
          <p:nvPr/>
        </p:nvGrpSpPr>
        <p:grpSpPr>
          <a:xfrm>
            <a:off x="6931204" y="4552307"/>
            <a:ext cx="3766991" cy="606081"/>
            <a:chOff x="2976152" y="4708118"/>
            <a:chExt cx="3766991" cy="606081"/>
          </a:xfrm>
        </p:grpSpPr>
        <p:sp>
          <p:nvSpPr>
            <p:cNvPr id="28" name="文本框 27"/>
            <p:cNvSpPr txBox="1"/>
            <p:nvPr/>
          </p:nvSpPr>
          <p:spPr>
            <a:xfrm>
              <a:off x="2976152" y="5067978"/>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rPr>
                <a:t>The user can demonstrate on a projector or computer</a:t>
              </a:r>
            </a:p>
          </p:txBody>
        </p:sp>
        <p:sp>
          <p:nvSpPr>
            <p:cNvPr id="29" name="文本框 28"/>
            <p:cNvSpPr txBox="1"/>
            <p:nvPr/>
          </p:nvSpPr>
          <p:spPr>
            <a:xfrm>
              <a:off x="2976152" y="4708118"/>
              <a:ext cx="2646878"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1">
                      <a:lumMod val="85000"/>
                      <a:lumOff val="15000"/>
                    </a:schemeClr>
                  </a:solidFill>
                </a:rPr>
                <a:t>标题文字添加此处</a:t>
              </a:r>
            </a:p>
          </p:txBody>
        </p:sp>
      </p:grpSp>
    </p:spTree>
    <p:extLst>
      <p:ext uri="{BB962C8B-B14F-4D97-AF65-F5344CB8AC3E}">
        <p14:creationId xmlns:p14="http://schemas.microsoft.com/office/powerpoint/2010/main" val="1647877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1+#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1+#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976152" y="5282502"/>
            <a:ext cx="624285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computer, or print the presentation and make it into a film to be used in a wider field</a:t>
            </a:r>
          </a:p>
        </p:txBody>
      </p:sp>
      <p:sp>
        <p:nvSpPr>
          <p:cNvPr id="14" name="文本框 13"/>
          <p:cNvSpPr txBox="1"/>
          <p:nvPr/>
        </p:nvSpPr>
        <p:spPr>
          <a:xfrm>
            <a:off x="4364967" y="4419096"/>
            <a:ext cx="3467616"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85000"/>
                    <a:lumOff val="15000"/>
                  </a:prstClr>
                </a:solidFill>
                <a:effectLst/>
                <a:uLnTx/>
                <a:uFillTx/>
                <a:latin typeface="Arial"/>
                <a:ea typeface="微软雅黑"/>
                <a:cs typeface="+mn-cs"/>
              </a:rPr>
              <a:t>标题文字添加此处</a:t>
            </a: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1" y="1849671"/>
              <a:ext cx="950901" cy="92333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rPr>
                <a:t>04</a:t>
              </a:r>
              <a:endParaRPr kumimoji="0" lang="zh-CN" altLang="en-US" sz="54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endParaRPr>
            </a:p>
          </p:txBody>
        </p:sp>
      </p:grpSp>
    </p:spTree>
    <p:extLst>
      <p:ext uri="{BB962C8B-B14F-4D97-AF65-F5344CB8AC3E}">
        <p14:creationId xmlns:p14="http://schemas.microsoft.com/office/powerpoint/2010/main" val="2943453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ln>
            <a:solidFill>
              <a:schemeClr val="bg1">
                <a:lumMod val="85000"/>
              </a:schemeClr>
            </a:solidFill>
          </a:ln>
        </p:spPr>
      </p:pic>
      <p:pic>
        <p:nvPicPr>
          <p:cNvPr id="7" name="图片占位符 6"/>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a:ln>
            <a:solidFill>
              <a:schemeClr val="bg1">
                <a:lumMod val="85000"/>
              </a:schemeClr>
            </a:solidFill>
          </a:ln>
        </p:spPr>
      </p:pic>
      <p:pic>
        <p:nvPicPr>
          <p:cNvPr id="13" name="图片占位符 12"/>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a:ln>
            <a:solidFill>
              <a:schemeClr val="bg1">
                <a:lumMod val="85000"/>
              </a:schemeClr>
            </a:solidFill>
          </a:ln>
        </p:spPr>
      </p:pic>
      <p:pic>
        <p:nvPicPr>
          <p:cNvPr id="17" name="图片占位符 16"/>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a:ln>
            <a:solidFill>
              <a:schemeClr val="bg1">
                <a:lumMod val="85000"/>
              </a:schemeClr>
            </a:solidFill>
          </a:ln>
        </p:spPr>
      </p:pic>
      <p:grpSp>
        <p:nvGrpSpPr>
          <p:cNvPr id="20" name="组合 19"/>
          <p:cNvGrpSpPr/>
          <p:nvPr/>
        </p:nvGrpSpPr>
        <p:grpSpPr>
          <a:xfrm>
            <a:off x="1784239" y="354939"/>
            <a:ext cx="3766991" cy="717686"/>
            <a:chOff x="2976152" y="4708118"/>
            <a:chExt cx="3766991" cy="717686"/>
          </a:xfrm>
        </p:grpSpPr>
        <p:sp>
          <p:nvSpPr>
            <p:cNvPr id="21" name="文本框 20"/>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22" name="文本框 21"/>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23" name="图片 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48" name="组合 47"/>
          <p:cNvGrpSpPr/>
          <p:nvPr/>
        </p:nvGrpSpPr>
        <p:grpSpPr>
          <a:xfrm>
            <a:off x="960438" y="1601603"/>
            <a:ext cx="10356850" cy="885995"/>
            <a:chOff x="874712" y="1114425"/>
            <a:chExt cx="10356850" cy="885995"/>
          </a:xfrm>
        </p:grpSpPr>
        <p:sp>
          <p:nvSpPr>
            <p:cNvPr id="49" name="矩形 48"/>
            <p:cNvSpPr/>
            <p:nvPr/>
          </p:nvSpPr>
          <p:spPr>
            <a:xfrm>
              <a:off x="874712" y="1464889"/>
              <a:ext cx="1035685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不仅可以创建演示文稿，还可以在互联网上召开面对面会议、远程会议或在网上给观众展示演示文稿</a:t>
              </a:r>
            </a:p>
          </p:txBody>
        </p:sp>
        <p:sp>
          <p:nvSpPr>
            <p:cNvPr id="50" name="矩形 49"/>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18" name="组合 17"/>
          <p:cNvGrpSpPr/>
          <p:nvPr/>
        </p:nvGrpSpPr>
        <p:grpSpPr>
          <a:xfrm>
            <a:off x="2008262" y="4811916"/>
            <a:ext cx="1582664" cy="960268"/>
            <a:chOff x="1757400" y="4754766"/>
            <a:chExt cx="2084387" cy="960268"/>
          </a:xfrm>
        </p:grpSpPr>
        <p:sp>
          <p:nvSpPr>
            <p:cNvPr id="51" name="矩形 50"/>
            <p:cNvSpPr/>
            <p:nvPr/>
          </p:nvSpPr>
          <p:spPr>
            <a:xfrm>
              <a:off x="1757400" y="4754766"/>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52" name="矩形 51"/>
            <p:cNvSpPr/>
            <p:nvPr/>
          </p:nvSpPr>
          <p:spPr>
            <a:xfrm>
              <a:off x="1757400" y="5077934"/>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53" name="矩形 52"/>
            <p:cNvSpPr/>
            <p:nvPr/>
          </p:nvSpPr>
          <p:spPr>
            <a:xfrm>
              <a:off x="1757400" y="5401102"/>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grpSp>
      <p:grpSp>
        <p:nvGrpSpPr>
          <p:cNvPr id="54" name="组合 53"/>
          <p:cNvGrpSpPr/>
          <p:nvPr/>
        </p:nvGrpSpPr>
        <p:grpSpPr>
          <a:xfrm>
            <a:off x="4214708" y="4811916"/>
            <a:ext cx="1582664" cy="960268"/>
            <a:chOff x="1757400" y="4754766"/>
            <a:chExt cx="2084387" cy="960268"/>
          </a:xfrm>
        </p:grpSpPr>
        <p:sp>
          <p:nvSpPr>
            <p:cNvPr id="55" name="矩形 54"/>
            <p:cNvSpPr/>
            <p:nvPr/>
          </p:nvSpPr>
          <p:spPr>
            <a:xfrm>
              <a:off x="1757400" y="4754766"/>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56" name="矩形 55"/>
            <p:cNvSpPr/>
            <p:nvPr/>
          </p:nvSpPr>
          <p:spPr>
            <a:xfrm>
              <a:off x="1757400" y="5077934"/>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57" name="矩形 56"/>
            <p:cNvSpPr/>
            <p:nvPr/>
          </p:nvSpPr>
          <p:spPr>
            <a:xfrm>
              <a:off x="1757400" y="5401102"/>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grpSp>
      <p:grpSp>
        <p:nvGrpSpPr>
          <p:cNvPr id="58" name="组合 57"/>
          <p:cNvGrpSpPr/>
          <p:nvPr/>
        </p:nvGrpSpPr>
        <p:grpSpPr>
          <a:xfrm>
            <a:off x="6421154" y="4811916"/>
            <a:ext cx="1582664" cy="960268"/>
            <a:chOff x="1757400" y="4754766"/>
            <a:chExt cx="2084387" cy="960268"/>
          </a:xfrm>
        </p:grpSpPr>
        <p:sp>
          <p:nvSpPr>
            <p:cNvPr id="59" name="矩形 58"/>
            <p:cNvSpPr/>
            <p:nvPr/>
          </p:nvSpPr>
          <p:spPr>
            <a:xfrm>
              <a:off x="1757400" y="4754766"/>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60" name="矩形 59"/>
            <p:cNvSpPr/>
            <p:nvPr/>
          </p:nvSpPr>
          <p:spPr>
            <a:xfrm>
              <a:off x="1757400" y="5077934"/>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61" name="矩形 60"/>
            <p:cNvSpPr/>
            <p:nvPr/>
          </p:nvSpPr>
          <p:spPr>
            <a:xfrm>
              <a:off x="1757400" y="5401102"/>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grpSp>
      <p:grpSp>
        <p:nvGrpSpPr>
          <p:cNvPr id="62" name="组合 61"/>
          <p:cNvGrpSpPr/>
          <p:nvPr/>
        </p:nvGrpSpPr>
        <p:grpSpPr>
          <a:xfrm>
            <a:off x="8627600" y="4811916"/>
            <a:ext cx="1582664" cy="960268"/>
            <a:chOff x="1757400" y="4754766"/>
            <a:chExt cx="2084387" cy="960268"/>
          </a:xfrm>
        </p:grpSpPr>
        <p:sp>
          <p:nvSpPr>
            <p:cNvPr id="63" name="矩形 62"/>
            <p:cNvSpPr/>
            <p:nvPr/>
          </p:nvSpPr>
          <p:spPr>
            <a:xfrm>
              <a:off x="1757400" y="4754766"/>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64" name="矩形 63"/>
            <p:cNvSpPr/>
            <p:nvPr/>
          </p:nvSpPr>
          <p:spPr>
            <a:xfrm>
              <a:off x="1757400" y="5077934"/>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sp>
          <p:nvSpPr>
            <p:cNvPr id="65" name="矩形 64"/>
            <p:cNvSpPr/>
            <p:nvPr/>
          </p:nvSpPr>
          <p:spPr>
            <a:xfrm>
              <a:off x="1757400" y="5401102"/>
              <a:ext cx="2084387" cy="3139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标题文字添加</a:t>
              </a:r>
            </a:p>
          </p:txBody>
        </p:sp>
      </p:grpSp>
    </p:spTree>
    <p:extLst>
      <p:ext uri="{BB962C8B-B14F-4D97-AF65-F5344CB8AC3E}">
        <p14:creationId xmlns:p14="http://schemas.microsoft.com/office/powerpoint/2010/main" val="39728614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1000"/>
                            </p:stCondLst>
                            <p:childTnLst>
                              <p:par>
                                <p:cTn id="31" presetID="14" presetClass="entr" presetSubtype="1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randombar(horizontal)">
                                      <p:cBhvr>
                                        <p:cTn id="33" dur="500"/>
                                        <p:tgtEl>
                                          <p:spTgt spid="18"/>
                                        </p:tgtEl>
                                      </p:cBhvr>
                                    </p:animEffect>
                                  </p:childTnLst>
                                </p:cTn>
                              </p:par>
                              <p:par>
                                <p:cTn id="34" presetID="14" presetClass="entr" presetSubtype="1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randombar(horizontal)">
                                      <p:cBhvr>
                                        <p:cTn id="36" dur="500"/>
                                        <p:tgtEl>
                                          <p:spTgt spid="54"/>
                                        </p:tgtEl>
                                      </p:cBhvr>
                                    </p:animEffect>
                                  </p:childTnLst>
                                </p:cTn>
                              </p:par>
                              <p:par>
                                <p:cTn id="37" presetID="14" presetClass="entr" presetSubtype="1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randombar(horizontal)">
                                      <p:cBhvr>
                                        <p:cTn id="39" dur="500"/>
                                        <p:tgtEl>
                                          <p:spTgt spid="58"/>
                                        </p:tgtEl>
                                      </p:cBhvr>
                                    </p:animEffect>
                                  </p:childTnLst>
                                </p:cTn>
                              </p:par>
                              <p:par>
                                <p:cTn id="40" presetID="14" presetClass="entr" presetSubtype="1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randombar(horizontal)">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4713" y="2909908"/>
            <a:ext cx="5221287" cy="2711806"/>
          </a:xfrm>
          <a:prstGeom prst="rect">
            <a:avLst/>
          </a:prstGeom>
        </p:spPr>
      </p:pic>
      <p:pic>
        <p:nvPicPr>
          <p:cNvPr id="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1" y="2909908"/>
            <a:ext cx="5221287" cy="2711806"/>
          </a:xfrm>
          <a:prstGeom prst="rect">
            <a:avLst/>
          </a:prstGeom>
        </p:spPr>
      </p:pic>
      <p:grpSp>
        <p:nvGrpSpPr>
          <p:cNvPr id="8" name="组合 7"/>
          <p:cNvGrpSpPr/>
          <p:nvPr/>
        </p:nvGrpSpPr>
        <p:grpSpPr>
          <a:xfrm>
            <a:off x="1784239" y="354939"/>
            <a:ext cx="3766991" cy="717686"/>
            <a:chOff x="2976152" y="4708118"/>
            <a:chExt cx="3766991" cy="717686"/>
          </a:xfrm>
        </p:grpSpPr>
        <p:sp>
          <p:nvSpPr>
            <p:cNvPr id="9" name="文本框 8"/>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10" name="文本框 9"/>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11" name="图片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pic>
        <p:nvPicPr>
          <p:cNvPr id="15" name="图片占位符 14"/>
          <p:cNvPicPr>
            <a:picLocks noGrp="1" noChangeAspect="1"/>
          </p:cNvPicPr>
          <p:nvPr>
            <p:ph type="pic" sz="quarter" idx="10"/>
          </p:nvPr>
        </p:nvPicPr>
        <p:blipFill>
          <a:blip r:embed="rId5">
            <a:extLst>
              <a:ext uri="{28A0092B-C50C-407E-A947-70E740481C1C}">
                <a14:useLocalDpi xmlns:a14="http://schemas.microsoft.com/office/drawing/2010/main"/>
              </a:ext>
            </a:extLst>
          </a:blip>
          <a:stretch>
            <a:fillRect/>
          </a:stretch>
        </p:blipFill>
        <p:spPr>
          <a:xfrm>
            <a:off x="1738105" y="3036417"/>
            <a:ext cx="3499308" cy="2212977"/>
          </a:xfrm>
        </p:spPr>
      </p:pic>
      <p:pic>
        <p:nvPicPr>
          <p:cNvPr id="20" name="图片占位符 19"/>
          <p:cNvPicPr>
            <a:picLocks noGrp="1" noChangeAspect="1"/>
          </p:cNvPicPr>
          <p:nvPr>
            <p:ph type="pic" sz="quarter" idx="12"/>
          </p:nvPr>
        </p:nvPicPr>
        <p:blipFill>
          <a:blip r:embed="rId6">
            <a:extLst>
              <a:ext uri="{28A0092B-C50C-407E-A947-70E740481C1C}">
                <a14:useLocalDpi xmlns:a14="http://schemas.microsoft.com/office/drawing/2010/main"/>
              </a:ext>
            </a:extLst>
          </a:blip>
          <a:stretch>
            <a:fillRect/>
          </a:stretch>
        </p:blipFill>
        <p:spPr>
          <a:xfrm>
            <a:off x="6959393" y="3036417"/>
            <a:ext cx="3499308" cy="2212977"/>
          </a:xfrm>
        </p:spPr>
      </p:pic>
      <p:grpSp>
        <p:nvGrpSpPr>
          <p:cNvPr id="21" name="组合 20"/>
          <p:cNvGrpSpPr/>
          <p:nvPr/>
        </p:nvGrpSpPr>
        <p:grpSpPr>
          <a:xfrm>
            <a:off x="960438" y="1601603"/>
            <a:ext cx="10356850" cy="885995"/>
            <a:chOff x="874712" y="1114425"/>
            <a:chExt cx="10356850" cy="885995"/>
          </a:xfrm>
        </p:grpSpPr>
        <p:sp>
          <p:nvSpPr>
            <p:cNvPr id="22" name="矩形 21"/>
            <p:cNvSpPr/>
            <p:nvPr/>
          </p:nvSpPr>
          <p:spPr>
            <a:xfrm>
              <a:off x="874712" y="1464889"/>
              <a:ext cx="1035685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不仅可以创建演示文稿，还可以在互联网上召开面对面会议、远程会议或在网上给观众展示演示文稿</a:t>
              </a:r>
            </a:p>
          </p:txBody>
        </p:sp>
        <p:sp>
          <p:nvSpPr>
            <p:cNvPr id="23" name="矩形 22"/>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23045654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07300" y="0"/>
            <a:ext cx="4584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2" descr="iPhone6_mockup_front_white.png"/>
          <p:cNvPicPr>
            <a:picLocks/>
          </p:cNvPicPr>
          <p:nvPr/>
        </p:nvPicPr>
        <p:blipFill>
          <a:blip r:embed="rId3" cstate="screen">
            <a:extLst>
              <a:ext uri="{28A0092B-C50C-407E-A947-70E740481C1C}">
                <a14:useLocalDpi xmlns:a14="http://schemas.microsoft.com/office/drawing/2010/main"/>
              </a:ext>
            </a:extLst>
          </a:blip>
          <a:stretch>
            <a:fillRect/>
          </a:stretch>
        </p:blipFill>
        <p:spPr>
          <a:xfrm>
            <a:off x="8036437" y="502757"/>
            <a:ext cx="3726426" cy="5852486"/>
          </a:xfrm>
          <a:prstGeom prst="rect">
            <a:avLst/>
          </a:prstGeom>
        </p:spPr>
      </p:pic>
      <p:grpSp>
        <p:nvGrpSpPr>
          <p:cNvPr id="6" name="组合 5"/>
          <p:cNvGrpSpPr/>
          <p:nvPr/>
        </p:nvGrpSpPr>
        <p:grpSpPr>
          <a:xfrm>
            <a:off x="1784239" y="354939"/>
            <a:ext cx="3766991" cy="717686"/>
            <a:chOff x="2976152" y="4708118"/>
            <a:chExt cx="3766991" cy="717686"/>
          </a:xfrm>
        </p:grpSpPr>
        <p:sp>
          <p:nvSpPr>
            <p:cNvPr id="7" name="文本框 6"/>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8" name="文本框 7"/>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9" name="图片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pic>
        <p:nvPicPr>
          <p:cNvPr id="12" name="图片占位符 11"/>
          <p:cNvPicPr>
            <a:picLocks noGrp="1" noChangeAspect="1"/>
          </p:cNvPicPr>
          <p:nvPr>
            <p:ph type="pic" sz="quarter" idx="10"/>
          </p:nvPr>
        </p:nvPicPr>
        <p:blipFill>
          <a:blip r:embed="rId5">
            <a:extLst>
              <a:ext uri="{28A0092B-C50C-407E-A947-70E740481C1C}">
                <a14:useLocalDpi xmlns:a14="http://schemas.microsoft.com/office/drawing/2010/main"/>
              </a:ext>
            </a:extLst>
          </a:blip>
          <a:stretch>
            <a:fillRect/>
          </a:stretch>
        </p:blipFill>
        <p:spPr>
          <a:xfrm>
            <a:off x="8757213" y="1397000"/>
            <a:ext cx="2259474" cy="4019550"/>
          </a:xfrm>
        </p:spPr>
      </p:pic>
      <p:sp>
        <p:nvSpPr>
          <p:cNvPr id="17" name="Shape 2645"/>
          <p:cNvSpPr/>
          <p:nvPr/>
        </p:nvSpPr>
        <p:spPr>
          <a:xfrm>
            <a:off x="1302485" y="2466400"/>
            <a:ext cx="379308" cy="27586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688"/>
          <p:cNvSpPr/>
          <p:nvPr/>
        </p:nvSpPr>
        <p:spPr>
          <a:xfrm>
            <a:off x="1302485" y="3553913"/>
            <a:ext cx="379308" cy="37930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784"/>
          <p:cNvSpPr/>
          <p:nvPr/>
        </p:nvSpPr>
        <p:spPr>
          <a:xfrm>
            <a:off x="1302485" y="4745799"/>
            <a:ext cx="379308" cy="37930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nvGrpSpPr>
          <p:cNvPr id="20" name="组合 19"/>
          <p:cNvGrpSpPr/>
          <p:nvPr/>
        </p:nvGrpSpPr>
        <p:grpSpPr>
          <a:xfrm>
            <a:off x="1944691" y="2174032"/>
            <a:ext cx="4811709" cy="860595"/>
            <a:chOff x="874713" y="1139825"/>
            <a:chExt cx="4811709" cy="860595"/>
          </a:xfrm>
        </p:grpSpPr>
        <p:sp>
          <p:nvSpPr>
            <p:cNvPr id="21" name="矩形 20"/>
            <p:cNvSpPr/>
            <p:nvPr/>
          </p:nvSpPr>
          <p:spPr>
            <a:xfrm>
              <a:off x="874713" y="1464889"/>
              <a:ext cx="481170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用户可以在投影仪或者计算机上进行演示，也可以将演示文稿打印出来用户可以在投影仪或者计算机上进行演示</a:t>
              </a:r>
            </a:p>
          </p:txBody>
        </p:sp>
        <p:sp>
          <p:nvSpPr>
            <p:cNvPr id="22" name="矩形 21"/>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23" name="组合 22"/>
          <p:cNvGrpSpPr/>
          <p:nvPr/>
        </p:nvGrpSpPr>
        <p:grpSpPr>
          <a:xfrm>
            <a:off x="1944691" y="3313269"/>
            <a:ext cx="4811709" cy="860595"/>
            <a:chOff x="874713" y="1139825"/>
            <a:chExt cx="4811709" cy="860595"/>
          </a:xfrm>
        </p:grpSpPr>
        <p:sp>
          <p:nvSpPr>
            <p:cNvPr id="24" name="矩形 23"/>
            <p:cNvSpPr/>
            <p:nvPr/>
          </p:nvSpPr>
          <p:spPr>
            <a:xfrm>
              <a:off x="874713" y="1464889"/>
              <a:ext cx="481170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用户可以在投影仪或者计算机上进行演示，也可以将演示文稿打印出来用户可以在投影仪或者计算机上进行演示</a:t>
              </a:r>
            </a:p>
          </p:txBody>
        </p:sp>
        <p:sp>
          <p:nvSpPr>
            <p:cNvPr id="25" name="矩形 24"/>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26" name="组合 25"/>
          <p:cNvGrpSpPr/>
          <p:nvPr/>
        </p:nvGrpSpPr>
        <p:grpSpPr>
          <a:xfrm>
            <a:off x="1944691" y="4505155"/>
            <a:ext cx="4811709" cy="860595"/>
            <a:chOff x="874713" y="1139825"/>
            <a:chExt cx="4811709" cy="860595"/>
          </a:xfrm>
        </p:grpSpPr>
        <p:sp>
          <p:nvSpPr>
            <p:cNvPr id="27" name="矩形 26"/>
            <p:cNvSpPr/>
            <p:nvPr/>
          </p:nvSpPr>
          <p:spPr>
            <a:xfrm>
              <a:off x="874713" y="1464889"/>
              <a:ext cx="481170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用户可以在投影仪或者计算机上进行演示，也可以将演示文稿打印出来用户可以在投影仪或者计算机上进行演示</a:t>
              </a:r>
            </a:p>
          </p:txBody>
        </p:sp>
        <p:sp>
          <p:nvSpPr>
            <p:cNvPr id="28" name="矩形 27"/>
            <p:cNvSpPr/>
            <p:nvPr/>
          </p:nvSpPr>
          <p:spPr>
            <a:xfrm>
              <a:off x="874713" y="11398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4066925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4">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Connector 6"/>
          <p:cNvCxnSpPr/>
          <p:nvPr/>
        </p:nvCxnSpPr>
        <p:spPr>
          <a:xfrm>
            <a:off x="5198428" y="4358640"/>
            <a:ext cx="17931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hape 2943"/>
          <p:cNvSpPr/>
          <p:nvPr/>
        </p:nvSpPr>
        <p:spPr>
          <a:xfrm>
            <a:off x="5705601" y="1942939"/>
            <a:ext cx="772987" cy="944760"/>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000000"/>
              </a:solidFill>
            </a:endParaRPr>
          </a:p>
        </p:txBody>
      </p:sp>
      <p:grpSp>
        <p:nvGrpSpPr>
          <p:cNvPr id="10" name="组合 9"/>
          <p:cNvGrpSpPr/>
          <p:nvPr/>
        </p:nvGrpSpPr>
        <p:grpSpPr>
          <a:xfrm>
            <a:off x="2853886" y="3884613"/>
            <a:ext cx="6484228" cy="1272779"/>
            <a:chOff x="874713" y="949240"/>
            <a:chExt cx="6484228" cy="1272779"/>
          </a:xfrm>
        </p:grpSpPr>
        <p:sp>
          <p:nvSpPr>
            <p:cNvPr id="11" name="矩形 10"/>
            <p:cNvSpPr/>
            <p:nvPr/>
          </p:nvSpPr>
          <p:spPr>
            <a:xfrm>
              <a:off x="874713" y="1464889"/>
              <a:ext cx="6484228"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bg1"/>
                  </a:solidFill>
                </a:rPr>
                <a:t>用户可以在投影仪或者计算机上进行演示，也可以将演示文稿打印出来，制作成胶片，以便应用到更广泛的领域中。利用</a:t>
              </a:r>
              <a:r>
                <a:rPr lang="en-US" altLang="zh-CN" sz="1200" dirty="0">
                  <a:solidFill>
                    <a:schemeClr val="bg1"/>
                  </a:solidFill>
                </a:rPr>
                <a:t>Microsoft Office PowerPoint</a:t>
              </a:r>
              <a:r>
                <a:rPr lang="zh-CN" altLang="en-US" sz="1200" dirty="0">
                  <a:solidFill>
                    <a:schemeClr val="bg1"/>
                  </a:solidFill>
                </a:rPr>
                <a:t>不仅可以创建演示文稿，还可以在互联网上召开面对面会议、远程会议或在网上给观众展示演示文稿</a:t>
              </a:r>
            </a:p>
          </p:txBody>
        </p:sp>
        <p:sp>
          <p:nvSpPr>
            <p:cNvPr id="13" name="矩形 12"/>
            <p:cNvSpPr/>
            <p:nvPr/>
          </p:nvSpPr>
          <p:spPr>
            <a:xfrm>
              <a:off x="3074634" y="949240"/>
              <a:ext cx="2084387"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spTree>
    <p:extLst>
      <p:ext uri="{BB962C8B-B14F-4D97-AF65-F5344CB8AC3E}">
        <p14:creationId xmlns:p14="http://schemas.microsoft.com/office/powerpoint/2010/main" val="4090968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10657" y="535807"/>
            <a:ext cx="8077200" cy="5989584"/>
          </a:xfrm>
          <a:prstGeom prst="rect">
            <a:avLst/>
          </a:prstGeom>
        </p:spPr>
      </p:pic>
      <p:sp>
        <p:nvSpPr>
          <p:cNvPr id="5" name="文本框 4"/>
          <p:cNvSpPr txBox="1"/>
          <p:nvPr/>
        </p:nvSpPr>
        <p:spPr>
          <a:xfrm>
            <a:off x="4467558" y="2560442"/>
            <a:ext cx="3262433" cy="707886"/>
          </a:xfrm>
          <a:prstGeom prst="rect">
            <a:avLst/>
          </a:prstGeom>
          <a:noFill/>
        </p:spPr>
        <p:txBody>
          <a:bodyPr wrap="none" rtlCol="0">
            <a:spAutoFit/>
            <a:scene3d>
              <a:camera prst="orthographicFront"/>
              <a:lightRig rig="threePt" dir="t"/>
            </a:scene3d>
            <a:sp3d contourW="12700"/>
          </a:bodyPr>
          <a:lstStyle/>
          <a:p>
            <a:pPr lvl="0" algn="ctr"/>
            <a:r>
              <a:rPr lang="zh-CN" altLang="en-US" sz="4000" dirty="0">
                <a:solidFill>
                  <a:prstClr val="black">
                    <a:lumMod val="85000"/>
                    <a:lumOff val="15000"/>
                  </a:prstClr>
                </a:solidFill>
              </a:rPr>
              <a:t>感谢您的观看</a:t>
            </a:r>
          </a:p>
        </p:txBody>
      </p:sp>
      <p:sp>
        <p:nvSpPr>
          <p:cNvPr id="6" name="文本框 5"/>
          <p:cNvSpPr txBox="1"/>
          <p:nvPr/>
        </p:nvSpPr>
        <p:spPr>
          <a:xfrm>
            <a:off x="5138415" y="1970471"/>
            <a:ext cx="1920718"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rPr>
              <a:t>BUSINESS</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endParaRPr>
          </a:p>
        </p:txBody>
      </p:sp>
      <p:sp>
        <p:nvSpPr>
          <p:cNvPr id="8" name="文本框 7"/>
          <p:cNvSpPr txBox="1"/>
          <p:nvPr/>
        </p:nvSpPr>
        <p:spPr>
          <a:xfrm>
            <a:off x="4409908" y="3273183"/>
            <a:ext cx="3377732" cy="55399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computer, or print the presentation and make it into a film to be used in a wider field</a:t>
            </a:r>
          </a:p>
        </p:txBody>
      </p:sp>
      <p:grpSp>
        <p:nvGrpSpPr>
          <p:cNvPr id="12" name="组合 11"/>
          <p:cNvGrpSpPr/>
          <p:nvPr/>
        </p:nvGrpSpPr>
        <p:grpSpPr>
          <a:xfrm>
            <a:off x="5518150" y="4107360"/>
            <a:ext cx="1155700" cy="269379"/>
            <a:chOff x="5518150" y="4107360"/>
            <a:chExt cx="1155700" cy="269379"/>
          </a:xfrm>
        </p:grpSpPr>
        <p:sp>
          <p:nvSpPr>
            <p:cNvPr id="9" name="圆角矩形 8"/>
            <p:cNvSpPr/>
            <p:nvPr/>
          </p:nvSpPr>
          <p:spPr>
            <a:xfrm>
              <a:off x="5518150" y="4118363"/>
              <a:ext cx="1155700" cy="258376"/>
            </a:xfrm>
            <a:prstGeom prst="roundRect">
              <a:avLst>
                <a:gd name="adj" fmla="val 50000"/>
              </a:avLst>
            </a:prstGeom>
            <a:solidFill>
              <a:srgbClr val="E1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p:cNvSpPr txBox="1"/>
            <p:nvPr/>
          </p:nvSpPr>
          <p:spPr>
            <a:xfrm>
              <a:off x="5581642" y="4107360"/>
              <a:ext cx="1034259" cy="2616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微软雅黑"/>
                  <a:ea typeface="微软雅黑"/>
                  <a:cs typeface="+mn-cs"/>
                </a:rPr>
                <a:t>BY</a:t>
              </a:r>
              <a:r>
                <a:rPr kumimoji="0" lang="zh-CN" altLang="en-US" sz="1100" b="0" i="0" u="none" strike="noStrike" kern="1200" cap="none" spc="0" normalizeH="0" baseline="0" noProof="0" dirty="0">
                  <a:ln>
                    <a:noFill/>
                  </a:ln>
                  <a:solidFill>
                    <a:prstClr val="white"/>
                  </a:solidFill>
                  <a:effectLst/>
                  <a:uLnTx/>
                  <a:uFillTx/>
                  <a:latin typeface="微软雅黑"/>
                  <a:ea typeface="微软雅黑"/>
                  <a:cs typeface="+mn-cs"/>
                </a:rPr>
                <a:t>：</a:t>
              </a:r>
              <a:r>
                <a:rPr lang="zh-CN" altLang="en-US" sz="1100" dirty="0">
                  <a:solidFill>
                    <a:prstClr val="white"/>
                  </a:solidFill>
                  <a:latin typeface="微软雅黑"/>
                  <a:ea typeface="微软雅黑"/>
                </a:rPr>
                <a:t>第一</a:t>
              </a:r>
              <a:r>
                <a:rPr lang="en-US" altLang="zh-CN" sz="1100" dirty="0">
                  <a:solidFill>
                    <a:prstClr val="white"/>
                  </a:solidFill>
                  <a:latin typeface="微软雅黑"/>
                  <a:ea typeface="微软雅黑"/>
                </a:rPr>
                <a:t>PPT</a:t>
              </a:r>
              <a:endParaRPr kumimoji="0" lang="zh-CN" altLang="en-US" sz="1100" b="0" i="0" u="none" strike="noStrike" kern="1200" cap="none" spc="0" normalizeH="0" baseline="0" noProof="0" dirty="0">
                <a:ln>
                  <a:noFill/>
                </a:ln>
                <a:solidFill>
                  <a:prstClr val="white"/>
                </a:solidFill>
                <a:effectLst/>
                <a:uLnTx/>
                <a:uFillTx/>
                <a:latin typeface="微软雅黑"/>
                <a:ea typeface="微软雅黑"/>
                <a:cs typeface="+mn-cs"/>
              </a:endParaRPr>
            </a:p>
          </p:txBody>
        </p:sp>
      </p:grpSp>
    </p:spTree>
    <p:extLst>
      <p:ext uri="{BB962C8B-B14F-4D97-AF65-F5344CB8AC3E}">
        <p14:creationId xmlns:p14="http://schemas.microsoft.com/office/powerpoint/2010/main" val="9794922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976152" y="5282502"/>
            <a:ext cx="6242852" cy="46166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65000"/>
                    <a:lumOff val="35000"/>
                  </a:schemeClr>
                </a:solidFill>
                <a:latin typeface="Century Gothic" panose="020B0502020202020204" pitchFamily="34" charset="0"/>
              </a:rPr>
              <a:t>The user can demonstrate on a projector or computer, or print the presentation and make it into a film to be used in a wider field</a:t>
            </a:r>
          </a:p>
        </p:txBody>
      </p:sp>
      <p:sp>
        <p:nvSpPr>
          <p:cNvPr id="14" name="文本框 13"/>
          <p:cNvSpPr txBox="1"/>
          <p:nvPr/>
        </p:nvSpPr>
        <p:spPr>
          <a:xfrm>
            <a:off x="4364967" y="4419096"/>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1">
                    <a:lumMod val="85000"/>
                    <a:lumOff val="15000"/>
                  </a:schemeClr>
                </a:solidFill>
              </a:rPr>
              <a:t>标题文字添加此处</a:t>
            </a: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0" y="1849671"/>
              <a:ext cx="950902"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chemeClr val="tx1">
                      <a:lumMod val="85000"/>
                      <a:lumOff val="15000"/>
                    </a:schemeClr>
                  </a:solidFill>
                  <a:latin typeface="Century Gothic" panose="020B0502020202020204" pitchFamily="34" charset="0"/>
                </a:rPr>
                <a:t>01</a:t>
              </a:r>
              <a:endParaRPr lang="zh-CN" altLang="en-US" sz="5400" dirty="0">
                <a:solidFill>
                  <a:schemeClr val="tx1">
                    <a:lumMod val="85000"/>
                    <a:lumOff val="15000"/>
                  </a:schemeClr>
                </a:solidFill>
                <a:latin typeface="Century Gothic" panose="020B0502020202020204" pitchFamily="34" charset="0"/>
              </a:endParaRPr>
            </a:p>
          </p:txBody>
        </p:sp>
      </p:grpSp>
    </p:spTree>
    <p:extLst>
      <p:ext uri="{BB962C8B-B14F-4D97-AF65-F5344CB8AC3E}">
        <p14:creationId xmlns:p14="http://schemas.microsoft.com/office/powerpoint/2010/main" val="3016738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2847"/>
          <p:cNvSpPr/>
          <p:nvPr/>
        </p:nvSpPr>
        <p:spPr>
          <a:xfrm>
            <a:off x="2577627" y="3915628"/>
            <a:ext cx="483547" cy="483542"/>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836"/>
          <p:cNvSpPr/>
          <p:nvPr/>
        </p:nvSpPr>
        <p:spPr>
          <a:xfrm>
            <a:off x="9207027" y="1927155"/>
            <a:ext cx="483547" cy="351671"/>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841"/>
          <p:cNvSpPr/>
          <p:nvPr/>
        </p:nvSpPr>
        <p:spPr>
          <a:xfrm>
            <a:off x="2577627" y="1927155"/>
            <a:ext cx="483547" cy="395630"/>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856"/>
          <p:cNvSpPr/>
          <p:nvPr/>
        </p:nvSpPr>
        <p:spPr>
          <a:xfrm>
            <a:off x="5876474" y="1883174"/>
            <a:ext cx="483784" cy="483591"/>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858"/>
          <p:cNvSpPr/>
          <p:nvPr/>
        </p:nvSpPr>
        <p:spPr>
          <a:xfrm>
            <a:off x="5934838" y="3915628"/>
            <a:ext cx="395630" cy="483547"/>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9125969" y="3915628"/>
            <a:ext cx="666218" cy="484522"/>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nvGrpSpPr>
          <p:cNvPr id="24" name="组合 23"/>
          <p:cNvGrpSpPr/>
          <p:nvPr/>
        </p:nvGrpSpPr>
        <p:grpSpPr>
          <a:xfrm>
            <a:off x="1784239" y="354939"/>
            <a:ext cx="3766991" cy="717686"/>
            <a:chOff x="2976152" y="4708118"/>
            <a:chExt cx="3766991" cy="717686"/>
          </a:xfrm>
        </p:grpSpPr>
        <p:sp>
          <p:nvSpPr>
            <p:cNvPr id="25" name="文本框 24"/>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26" name="文本框 25"/>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27" name="图片 2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28" name="组合 27"/>
          <p:cNvGrpSpPr/>
          <p:nvPr/>
        </p:nvGrpSpPr>
        <p:grpSpPr>
          <a:xfrm>
            <a:off x="1638299" y="2451952"/>
            <a:ext cx="2362202" cy="1033145"/>
            <a:chOff x="1095604" y="1133475"/>
            <a:chExt cx="2362202" cy="1033145"/>
          </a:xfrm>
        </p:grpSpPr>
        <p:sp>
          <p:nvSpPr>
            <p:cNvPr id="29" name="矩形 28"/>
            <p:cNvSpPr/>
            <p:nvPr/>
          </p:nvSpPr>
          <p:spPr>
            <a:xfrm>
              <a:off x="1095604" y="1464889"/>
              <a:ext cx="236220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a:t>
              </a:r>
              <a:endParaRPr lang="en-US" altLang="zh-CN" sz="1100" dirty="0">
                <a:solidFill>
                  <a:schemeClr val="tx1">
                    <a:lumMod val="50000"/>
                    <a:lumOff val="50000"/>
                  </a:schemeClr>
                </a:solidFill>
              </a:endParaRPr>
            </a:p>
            <a:p>
              <a:pPr algn="ctr">
                <a:lnSpc>
                  <a:spcPct val="120000"/>
                </a:lnSpc>
              </a:pPr>
              <a:r>
                <a:rPr lang="zh-CN" altLang="en-US" sz="1100" dirty="0">
                  <a:solidFill>
                    <a:schemeClr val="tx1">
                      <a:lumMod val="50000"/>
                      <a:lumOff val="50000"/>
                    </a:schemeClr>
                  </a:solidFill>
                </a:rPr>
                <a:t>出来制作成胶片文稿</a:t>
              </a:r>
            </a:p>
          </p:txBody>
        </p:sp>
        <p:sp>
          <p:nvSpPr>
            <p:cNvPr id="30" name="矩形 29"/>
            <p:cNvSpPr/>
            <p:nvPr/>
          </p:nvSpPr>
          <p:spPr>
            <a:xfrm>
              <a:off x="1234511" y="1133475"/>
              <a:ext cx="2084387"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grpSp>
      <p:grpSp>
        <p:nvGrpSpPr>
          <p:cNvPr id="31" name="组合 30"/>
          <p:cNvGrpSpPr/>
          <p:nvPr/>
        </p:nvGrpSpPr>
        <p:grpSpPr>
          <a:xfrm>
            <a:off x="1638299" y="4532520"/>
            <a:ext cx="2362202" cy="1033145"/>
            <a:chOff x="1095604" y="1133475"/>
            <a:chExt cx="2362202" cy="1033145"/>
          </a:xfrm>
        </p:grpSpPr>
        <p:sp>
          <p:nvSpPr>
            <p:cNvPr id="32" name="矩形 31"/>
            <p:cNvSpPr/>
            <p:nvPr/>
          </p:nvSpPr>
          <p:spPr>
            <a:xfrm>
              <a:off x="1095604" y="1464889"/>
              <a:ext cx="236220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a:t>
              </a:r>
              <a:endParaRPr lang="en-US" altLang="zh-CN" sz="1100" dirty="0">
                <a:solidFill>
                  <a:schemeClr val="tx1">
                    <a:lumMod val="50000"/>
                    <a:lumOff val="50000"/>
                  </a:schemeClr>
                </a:solidFill>
              </a:endParaRPr>
            </a:p>
            <a:p>
              <a:pPr algn="ctr">
                <a:lnSpc>
                  <a:spcPct val="120000"/>
                </a:lnSpc>
              </a:pPr>
              <a:r>
                <a:rPr lang="zh-CN" altLang="en-US" sz="1100" dirty="0">
                  <a:solidFill>
                    <a:schemeClr val="tx1">
                      <a:lumMod val="50000"/>
                      <a:lumOff val="50000"/>
                    </a:schemeClr>
                  </a:solidFill>
                </a:rPr>
                <a:t>出来制作成胶片文稿</a:t>
              </a:r>
            </a:p>
          </p:txBody>
        </p:sp>
        <p:sp>
          <p:nvSpPr>
            <p:cNvPr id="33" name="矩形 32"/>
            <p:cNvSpPr/>
            <p:nvPr/>
          </p:nvSpPr>
          <p:spPr>
            <a:xfrm>
              <a:off x="1234511" y="1133475"/>
              <a:ext cx="2084387"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grpSp>
      <p:grpSp>
        <p:nvGrpSpPr>
          <p:cNvPr id="34" name="组合 33"/>
          <p:cNvGrpSpPr/>
          <p:nvPr/>
        </p:nvGrpSpPr>
        <p:grpSpPr>
          <a:xfrm>
            <a:off x="4920873" y="2451952"/>
            <a:ext cx="2362202" cy="1033145"/>
            <a:chOff x="1095604" y="1133475"/>
            <a:chExt cx="2362202" cy="1033145"/>
          </a:xfrm>
        </p:grpSpPr>
        <p:sp>
          <p:nvSpPr>
            <p:cNvPr id="35" name="矩形 34"/>
            <p:cNvSpPr/>
            <p:nvPr/>
          </p:nvSpPr>
          <p:spPr>
            <a:xfrm>
              <a:off x="1095604" y="1464889"/>
              <a:ext cx="236220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a:t>
              </a:r>
              <a:endParaRPr lang="en-US" altLang="zh-CN" sz="1100" dirty="0">
                <a:solidFill>
                  <a:schemeClr val="tx1">
                    <a:lumMod val="50000"/>
                    <a:lumOff val="50000"/>
                  </a:schemeClr>
                </a:solidFill>
              </a:endParaRPr>
            </a:p>
            <a:p>
              <a:pPr algn="ctr">
                <a:lnSpc>
                  <a:spcPct val="120000"/>
                </a:lnSpc>
              </a:pPr>
              <a:r>
                <a:rPr lang="zh-CN" altLang="en-US" sz="1100" dirty="0">
                  <a:solidFill>
                    <a:schemeClr val="tx1">
                      <a:lumMod val="50000"/>
                      <a:lumOff val="50000"/>
                    </a:schemeClr>
                  </a:solidFill>
                </a:rPr>
                <a:t>出来制作成胶片文稿</a:t>
              </a:r>
            </a:p>
          </p:txBody>
        </p:sp>
        <p:sp>
          <p:nvSpPr>
            <p:cNvPr id="36" name="矩形 35"/>
            <p:cNvSpPr/>
            <p:nvPr/>
          </p:nvSpPr>
          <p:spPr>
            <a:xfrm>
              <a:off x="1234511" y="1133475"/>
              <a:ext cx="2084387"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grpSp>
      <p:grpSp>
        <p:nvGrpSpPr>
          <p:cNvPr id="37" name="组合 36"/>
          <p:cNvGrpSpPr/>
          <p:nvPr/>
        </p:nvGrpSpPr>
        <p:grpSpPr>
          <a:xfrm>
            <a:off x="4920873" y="4532520"/>
            <a:ext cx="2362202" cy="1033145"/>
            <a:chOff x="1095604" y="1133475"/>
            <a:chExt cx="2362202" cy="1033145"/>
          </a:xfrm>
        </p:grpSpPr>
        <p:sp>
          <p:nvSpPr>
            <p:cNvPr id="38" name="矩形 37"/>
            <p:cNvSpPr/>
            <p:nvPr/>
          </p:nvSpPr>
          <p:spPr>
            <a:xfrm>
              <a:off x="1095604" y="1464889"/>
              <a:ext cx="236220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a:t>
              </a:r>
              <a:endParaRPr lang="en-US" altLang="zh-CN" sz="1100" dirty="0">
                <a:solidFill>
                  <a:schemeClr val="tx1">
                    <a:lumMod val="50000"/>
                    <a:lumOff val="50000"/>
                  </a:schemeClr>
                </a:solidFill>
              </a:endParaRPr>
            </a:p>
            <a:p>
              <a:pPr algn="ctr">
                <a:lnSpc>
                  <a:spcPct val="120000"/>
                </a:lnSpc>
              </a:pPr>
              <a:r>
                <a:rPr lang="zh-CN" altLang="en-US" sz="1100" dirty="0">
                  <a:solidFill>
                    <a:schemeClr val="tx1">
                      <a:lumMod val="50000"/>
                      <a:lumOff val="50000"/>
                    </a:schemeClr>
                  </a:solidFill>
                </a:rPr>
                <a:t>出来制作成胶片文稿</a:t>
              </a:r>
            </a:p>
          </p:txBody>
        </p:sp>
        <p:sp>
          <p:nvSpPr>
            <p:cNvPr id="44" name="矩形 43"/>
            <p:cNvSpPr/>
            <p:nvPr/>
          </p:nvSpPr>
          <p:spPr>
            <a:xfrm>
              <a:off x="1234511" y="1133475"/>
              <a:ext cx="2084387"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grpSp>
      <p:grpSp>
        <p:nvGrpSpPr>
          <p:cNvPr id="47" name="组合 46"/>
          <p:cNvGrpSpPr/>
          <p:nvPr/>
        </p:nvGrpSpPr>
        <p:grpSpPr>
          <a:xfrm>
            <a:off x="8283198" y="2451952"/>
            <a:ext cx="2362202" cy="1033145"/>
            <a:chOff x="1095604" y="1133475"/>
            <a:chExt cx="2362202" cy="1033145"/>
          </a:xfrm>
        </p:grpSpPr>
        <p:sp>
          <p:nvSpPr>
            <p:cNvPr id="48" name="矩形 47"/>
            <p:cNvSpPr/>
            <p:nvPr/>
          </p:nvSpPr>
          <p:spPr>
            <a:xfrm>
              <a:off x="1095604" y="1464889"/>
              <a:ext cx="236220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a:t>
              </a:r>
              <a:endParaRPr lang="en-US" altLang="zh-CN" sz="1100" dirty="0">
                <a:solidFill>
                  <a:schemeClr val="tx1">
                    <a:lumMod val="50000"/>
                    <a:lumOff val="50000"/>
                  </a:schemeClr>
                </a:solidFill>
              </a:endParaRPr>
            </a:p>
            <a:p>
              <a:pPr algn="ctr">
                <a:lnSpc>
                  <a:spcPct val="120000"/>
                </a:lnSpc>
              </a:pPr>
              <a:r>
                <a:rPr lang="zh-CN" altLang="en-US" sz="1100" dirty="0">
                  <a:solidFill>
                    <a:schemeClr val="tx1">
                      <a:lumMod val="50000"/>
                      <a:lumOff val="50000"/>
                    </a:schemeClr>
                  </a:solidFill>
                </a:rPr>
                <a:t>出来制作成胶片文稿</a:t>
              </a:r>
            </a:p>
          </p:txBody>
        </p:sp>
        <p:sp>
          <p:nvSpPr>
            <p:cNvPr id="49" name="矩形 48"/>
            <p:cNvSpPr/>
            <p:nvPr/>
          </p:nvSpPr>
          <p:spPr>
            <a:xfrm>
              <a:off x="1234511" y="1133475"/>
              <a:ext cx="2084387"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grpSp>
      <p:grpSp>
        <p:nvGrpSpPr>
          <p:cNvPr id="50" name="组合 49"/>
          <p:cNvGrpSpPr/>
          <p:nvPr/>
        </p:nvGrpSpPr>
        <p:grpSpPr>
          <a:xfrm>
            <a:off x="8283198" y="4532520"/>
            <a:ext cx="2362202" cy="1033145"/>
            <a:chOff x="1095604" y="1133475"/>
            <a:chExt cx="2362202" cy="1033145"/>
          </a:xfrm>
        </p:grpSpPr>
        <p:sp>
          <p:nvSpPr>
            <p:cNvPr id="51" name="矩形 50"/>
            <p:cNvSpPr/>
            <p:nvPr/>
          </p:nvSpPr>
          <p:spPr>
            <a:xfrm>
              <a:off x="1095604" y="1464889"/>
              <a:ext cx="236220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a:t>
              </a:r>
              <a:endParaRPr lang="en-US" altLang="zh-CN" sz="1100" dirty="0">
                <a:solidFill>
                  <a:schemeClr val="tx1">
                    <a:lumMod val="50000"/>
                    <a:lumOff val="50000"/>
                  </a:schemeClr>
                </a:solidFill>
              </a:endParaRPr>
            </a:p>
            <a:p>
              <a:pPr algn="ctr">
                <a:lnSpc>
                  <a:spcPct val="120000"/>
                </a:lnSpc>
              </a:pPr>
              <a:r>
                <a:rPr lang="zh-CN" altLang="en-US" sz="1100" dirty="0">
                  <a:solidFill>
                    <a:schemeClr val="tx1">
                      <a:lumMod val="50000"/>
                      <a:lumOff val="50000"/>
                    </a:schemeClr>
                  </a:solidFill>
                </a:rPr>
                <a:t>出来制作成胶片文稿</a:t>
              </a:r>
            </a:p>
          </p:txBody>
        </p:sp>
        <p:sp>
          <p:nvSpPr>
            <p:cNvPr id="52" name="矩形 51"/>
            <p:cNvSpPr/>
            <p:nvPr/>
          </p:nvSpPr>
          <p:spPr>
            <a:xfrm>
              <a:off x="1234511" y="1133475"/>
              <a:ext cx="2084387"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grpSp>
    </p:spTree>
    <p:extLst>
      <p:ext uri="{BB962C8B-B14F-4D97-AF65-F5344CB8AC3E}">
        <p14:creationId xmlns:p14="http://schemas.microsoft.com/office/powerpoint/2010/main" val="2649283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animEffect transition="in" filter="fade">
                                      <p:cBhvr>
                                        <p:cTn id="14" dur="500"/>
                                        <p:tgtEl>
                                          <p:spTgt spid="4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par>
                          <p:cTn id="35" fill="hold">
                            <p:stCondLst>
                              <p:cond delay="500"/>
                            </p:stCondLst>
                            <p:childTnLst>
                              <p:par>
                                <p:cTn id="36" presetID="12" presetClass="entr" presetSubtype="4"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p:tgtEl>
                                          <p:spTgt spid="28"/>
                                        </p:tgtEl>
                                        <p:attrNameLst>
                                          <p:attrName>ppt_y</p:attrName>
                                        </p:attrNameLst>
                                      </p:cBhvr>
                                      <p:tavLst>
                                        <p:tav tm="0">
                                          <p:val>
                                            <p:strVal val="#ppt_y+#ppt_h*1.125000"/>
                                          </p:val>
                                        </p:tav>
                                        <p:tav tm="100000">
                                          <p:val>
                                            <p:strVal val="#ppt_y"/>
                                          </p:val>
                                        </p:tav>
                                      </p:tavLst>
                                    </p:anim>
                                    <p:animEffect transition="in" filter="wipe(up)">
                                      <p:cBhvr>
                                        <p:cTn id="39" dur="500"/>
                                        <p:tgtEl>
                                          <p:spTgt spid="28"/>
                                        </p:tgtEl>
                                      </p:cBhvr>
                                    </p:animEffect>
                                  </p:childTnLst>
                                </p:cTn>
                              </p:par>
                              <p:par>
                                <p:cTn id="40" presetID="12" presetClass="entr" presetSubtype="4"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p:tgtEl>
                                          <p:spTgt spid="34"/>
                                        </p:tgtEl>
                                        <p:attrNameLst>
                                          <p:attrName>ppt_y</p:attrName>
                                        </p:attrNameLst>
                                      </p:cBhvr>
                                      <p:tavLst>
                                        <p:tav tm="0">
                                          <p:val>
                                            <p:strVal val="#ppt_y+#ppt_h*1.125000"/>
                                          </p:val>
                                        </p:tav>
                                        <p:tav tm="100000">
                                          <p:val>
                                            <p:strVal val="#ppt_y"/>
                                          </p:val>
                                        </p:tav>
                                      </p:tavLst>
                                    </p:anim>
                                    <p:animEffect transition="in" filter="wipe(up)">
                                      <p:cBhvr>
                                        <p:cTn id="43" dur="500"/>
                                        <p:tgtEl>
                                          <p:spTgt spid="34"/>
                                        </p:tgtEl>
                                      </p:cBhvr>
                                    </p:animEffect>
                                  </p:childTnLst>
                                </p:cTn>
                              </p:par>
                              <p:par>
                                <p:cTn id="44" presetID="12" presetClass="entr" presetSubtype="4"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p:tgtEl>
                                          <p:spTgt spid="47"/>
                                        </p:tgtEl>
                                        <p:attrNameLst>
                                          <p:attrName>ppt_y</p:attrName>
                                        </p:attrNameLst>
                                      </p:cBhvr>
                                      <p:tavLst>
                                        <p:tav tm="0">
                                          <p:val>
                                            <p:strVal val="#ppt_y+#ppt_h*1.125000"/>
                                          </p:val>
                                        </p:tav>
                                        <p:tav tm="100000">
                                          <p:val>
                                            <p:strVal val="#ppt_y"/>
                                          </p:val>
                                        </p:tav>
                                      </p:tavLst>
                                    </p:anim>
                                    <p:animEffect transition="in" filter="wipe(up)">
                                      <p:cBhvr>
                                        <p:cTn id="47" dur="500"/>
                                        <p:tgtEl>
                                          <p:spTgt spid="47"/>
                                        </p:tgtEl>
                                      </p:cBhvr>
                                    </p:animEffect>
                                  </p:childTnLst>
                                </p:cTn>
                              </p:par>
                              <p:par>
                                <p:cTn id="48" presetID="12" presetClass="entr" presetSubtype="4"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p:tgtEl>
                                          <p:spTgt spid="31"/>
                                        </p:tgtEl>
                                        <p:attrNameLst>
                                          <p:attrName>ppt_y</p:attrName>
                                        </p:attrNameLst>
                                      </p:cBhvr>
                                      <p:tavLst>
                                        <p:tav tm="0">
                                          <p:val>
                                            <p:strVal val="#ppt_y+#ppt_h*1.125000"/>
                                          </p:val>
                                        </p:tav>
                                        <p:tav tm="100000">
                                          <p:val>
                                            <p:strVal val="#ppt_y"/>
                                          </p:val>
                                        </p:tav>
                                      </p:tavLst>
                                    </p:anim>
                                    <p:animEffect transition="in" filter="wipe(up)">
                                      <p:cBhvr>
                                        <p:cTn id="51" dur="500"/>
                                        <p:tgtEl>
                                          <p:spTgt spid="31"/>
                                        </p:tgtEl>
                                      </p:cBhvr>
                                    </p:animEffect>
                                  </p:childTnLst>
                                </p:cTn>
                              </p:par>
                              <p:par>
                                <p:cTn id="52" presetID="12" presetClass="entr" presetSubtype="4"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additive="base">
                                        <p:cTn id="54" dur="500"/>
                                        <p:tgtEl>
                                          <p:spTgt spid="37"/>
                                        </p:tgtEl>
                                        <p:attrNameLst>
                                          <p:attrName>ppt_y</p:attrName>
                                        </p:attrNameLst>
                                      </p:cBhvr>
                                      <p:tavLst>
                                        <p:tav tm="0">
                                          <p:val>
                                            <p:strVal val="#ppt_y+#ppt_h*1.125000"/>
                                          </p:val>
                                        </p:tav>
                                        <p:tav tm="100000">
                                          <p:val>
                                            <p:strVal val="#ppt_y"/>
                                          </p:val>
                                        </p:tav>
                                      </p:tavLst>
                                    </p:anim>
                                    <p:animEffect transition="in" filter="wipe(up)">
                                      <p:cBhvr>
                                        <p:cTn id="55" dur="500"/>
                                        <p:tgtEl>
                                          <p:spTgt spid="37"/>
                                        </p:tgtEl>
                                      </p:cBhvr>
                                    </p:animEffect>
                                  </p:childTnLst>
                                </p:cTn>
                              </p:par>
                              <p:par>
                                <p:cTn id="56" presetID="12" presetClass="entr" presetSubtype="4"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p:tgtEl>
                                          <p:spTgt spid="50"/>
                                        </p:tgtEl>
                                        <p:attrNameLst>
                                          <p:attrName>ppt_y</p:attrName>
                                        </p:attrNameLst>
                                      </p:cBhvr>
                                      <p:tavLst>
                                        <p:tav tm="0">
                                          <p:val>
                                            <p:strVal val="#ppt_y+#ppt_h*1.125000"/>
                                          </p:val>
                                        </p:tav>
                                        <p:tav tm="100000">
                                          <p:val>
                                            <p:strVal val="#ppt_y"/>
                                          </p:val>
                                        </p:tav>
                                      </p:tavLst>
                                    </p:anim>
                                    <p:animEffect transition="in" filter="wipe(up)">
                                      <p:cBhvr>
                                        <p:cTn id="5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1" grpId="0" animBg="1"/>
      <p:bldP spid="42" grpId="0" animBg="1"/>
      <p:bldP spid="45" grpId="0" animBg="1"/>
      <p:bldP spid="46"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84239" y="354939"/>
            <a:ext cx="3766991" cy="717686"/>
            <a:chOff x="2976152" y="4708118"/>
            <a:chExt cx="3766991" cy="717686"/>
          </a:xfrm>
        </p:grpSpPr>
        <p:sp>
          <p:nvSpPr>
            <p:cNvPr id="7" name="文本框 6"/>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8" name="文本框 7"/>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19" name="组合 18"/>
          <p:cNvGrpSpPr/>
          <p:nvPr/>
        </p:nvGrpSpPr>
        <p:grpSpPr>
          <a:xfrm>
            <a:off x="2181095" y="1996356"/>
            <a:ext cx="7829810" cy="885995"/>
            <a:chOff x="2038089" y="1705495"/>
            <a:chExt cx="7829810" cy="885995"/>
          </a:xfrm>
        </p:grpSpPr>
        <p:sp>
          <p:nvSpPr>
            <p:cNvPr id="2" name="Shape 2539"/>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0" name="组合 9"/>
            <p:cNvGrpSpPr/>
            <p:nvPr/>
          </p:nvGrpSpPr>
          <p:grpSpPr>
            <a:xfrm>
              <a:off x="2534258" y="1705495"/>
              <a:ext cx="7333641" cy="885995"/>
              <a:chOff x="874712" y="1114425"/>
              <a:chExt cx="7333641" cy="885995"/>
            </a:xfrm>
          </p:grpSpPr>
          <p:sp>
            <p:nvSpPr>
              <p:cNvPr id="11" name="矩形 10"/>
              <p:cNvSpPr/>
              <p:nvPr/>
            </p:nvSpPr>
            <p:spPr>
              <a:xfrm>
                <a:off x="874712" y="1464889"/>
                <a:ext cx="7333641"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12" name="矩形 11"/>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grpSp>
        <p:nvGrpSpPr>
          <p:cNvPr id="20" name="组合 19"/>
          <p:cNvGrpSpPr/>
          <p:nvPr/>
        </p:nvGrpSpPr>
        <p:grpSpPr>
          <a:xfrm>
            <a:off x="2181095" y="3351902"/>
            <a:ext cx="7829810" cy="885995"/>
            <a:chOff x="2038089" y="3346364"/>
            <a:chExt cx="7829810" cy="885995"/>
          </a:xfrm>
        </p:grpSpPr>
        <p:sp>
          <p:nvSpPr>
            <p:cNvPr id="3" name="Shape 2539"/>
            <p:cNvSpPr/>
            <p:nvPr/>
          </p:nvSpPr>
          <p:spPr>
            <a:xfrm>
              <a:off x="2038089" y="365603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3" name="组合 12"/>
            <p:cNvGrpSpPr/>
            <p:nvPr/>
          </p:nvGrpSpPr>
          <p:grpSpPr>
            <a:xfrm>
              <a:off x="2534258" y="3346364"/>
              <a:ext cx="7333641" cy="885995"/>
              <a:chOff x="874712" y="1114425"/>
              <a:chExt cx="7333641" cy="885995"/>
            </a:xfrm>
          </p:grpSpPr>
          <p:sp>
            <p:nvSpPr>
              <p:cNvPr id="14" name="矩形 13"/>
              <p:cNvSpPr/>
              <p:nvPr/>
            </p:nvSpPr>
            <p:spPr>
              <a:xfrm>
                <a:off x="874712" y="1464889"/>
                <a:ext cx="7333641"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15" name="矩形 14"/>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grpSp>
        <p:nvGrpSpPr>
          <p:cNvPr id="21" name="组合 20"/>
          <p:cNvGrpSpPr/>
          <p:nvPr/>
        </p:nvGrpSpPr>
        <p:grpSpPr>
          <a:xfrm>
            <a:off x="2181095" y="4707448"/>
            <a:ext cx="7829810" cy="885995"/>
            <a:chOff x="2038089" y="4987234"/>
            <a:chExt cx="7829810" cy="885995"/>
          </a:xfrm>
        </p:grpSpPr>
        <p:sp>
          <p:nvSpPr>
            <p:cNvPr id="4" name="Shape 2539"/>
            <p:cNvSpPr/>
            <p:nvPr/>
          </p:nvSpPr>
          <p:spPr>
            <a:xfrm>
              <a:off x="2038089" y="5296908"/>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6" name="组合 15"/>
            <p:cNvGrpSpPr/>
            <p:nvPr/>
          </p:nvGrpSpPr>
          <p:grpSpPr>
            <a:xfrm>
              <a:off x="2534258" y="4987234"/>
              <a:ext cx="7333641" cy="885995"/>
              <a:chOff x="874712" y="1114425"/>
              <a:chExt cx="7333641" cy="885995"/>
            </a:xfrm>
          </p:grpSpPr>
          <p:sp>
            <p:nvSpPr>
              <p:cNvPr id="17" name="矩形 16"/>
              <p:cNvSpPr/>
              <p:nvPr/>
            </p:nvSpPr>
            <p:spPr>
              <a:xfrm>
                <a:off x="874712" y="1464889"/>
                <a:ext cx="7333641"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18" name="矩形 17"/>
              <p:cNvSpPr/>
              <p:nvPr/>
            </p:nvSpPr>
            <p:spPr>
              <a:xfrm>
                <a:off x="874713" y="1114425"/>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spTree>
    <p:extLst>
      <p:ext uri="{BB962C8B-B14F-4D97-AF65-F5344CB8AC3E}">
        <p14:creationId xmlns:p14="http://schemas.microsoft.com/office/powerpoint/2010/main" val="14220060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6"/>
          <p:cNvSpPr/>
          <p:nvPr/>
        </p:nvSpPr>
        <p:spPr>
          <a:xfrm>
            <a:off x="8782817" y="2670193"/>
            <a:ext cx="651470" cy="47379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 name="Shape 2841"/>
          <p:cNvSpPr/>
          <p:nvPr/>
        </p:nvSpPr>
        <p:spPr>
          <a:xfrm>
            <a:off x="2757713" y="2670193"/>
            <a:ext cx="651470" cy="53302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 name="Shape 2847"/>
          <p:cNvSpPr/>
          <p:nvPr/>
        </p:nvSpPr>
        <p:spPr>
          <a:xfrm>
            <a:off x="5770265" y="2622151"/>
            <a:ext cx="651470" cy="651464"/>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6" name="组合 5"/>
          <p:cNvGrpSpPr/>
          <p:nvPr/>
        </p:nvGrpSpPr>
        <p:grpSpPr>
          <a:xfrm>
            <a:off x="1784239" y="354939"/>
            <a:ext cx="3766991" cy="717686"/>
            <a:chOff x="2976152" y="4708118"/>
            <a:chExt cx="3766991" cy="717686"/>
          </a:xfrm>
        </p:grpSpPr>
        <p:sp>
          <p:nvSpPr>
            <p:cNvPr id="7" name="文本框 6"/>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8" name="文本框 7"/>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11" name="矩形 10"/>
          <p:cNvSpPr/>
          <p:nvPr/>
        </p:nvSpPr>
        <p:spPr>
          <a:xfrm>
            <a:off x="1989605" y="3920752"/>
            <a:ext cx="2187686" cy="90486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12" name="矩形 11"/>
          <p:cNvSpPr/>
          <p:nvPr/>
        </p:nvSpPr>
        <p:spPr>
          <a:xfrm>
            <a:off x="2041255" y="3598863"/>
            <a:ext cx="2084387"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sp>
        <p:nvSpPr>
          <p:cNvPr id="14" name="矩形 13"/>
          <p:cNvSpPr/>
          <p:nvPr/>
        </p:nvSpPr>
        <p:spPr>
          <a:xfrm>
            <a:off x="5002157" y="3920752"/>
            <a:ext cx="2187686" cy="90486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15" name="矩形 14"/>
          <p:cNvSpPr/>
          <p:nvPr/>
        </p:nvSpPr>
        <p:spPr>
          <a:xfrm>
            <a:off x="5053807" y="3598863"/>
            <a:ext cx="2084387"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sp>
        <p:nvSpPr>
          <p:cNvPr id="17" name="矩形 16"/>
          <p:cNvSpPr/>
          <p:nvPr/>
        </p:nvSpPr>
        <p:spPr>
          <a:xfrm>
            <a:off x="8014709" y="3920752"/>
            <a:ext cx="2187686" cy="90486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18" name="矩形 17"/>
          <p:cNvSpPr/>
          <p:nvPr/>
        </p:nvSpPr>
        <p:spPr>
          <a:xfrm>
            <a:off x="8066359" y="3598863"/>
            <a:ext cx="2084387"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文字添加</a:t>
            </a:r>
          </a:p>
        </p:txBody>
      </p:sp>
      <p:sp>
        <p:nvSpPr>
          <p:cNvPr id="19" name="椭圆 18"/>
          <p:cNvSpPr/>
          <p:nvPr/>
        </p:nvSpPr>
        <p:spPr>
          <a:xfrm>
            <a:off x="1506930" y="2216244"/>
            <a:ext cx="3153036" cy="31530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19482" y="2216244"/>
            <a:ext cx="3153036" cy="3153036"/>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532034" y="2216244"/>
            <a:ext cx="3153036" cy="3153036"/>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6437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500"/>
                            </p:stCondLst>
                            <p:childTnLst>
                              <p:par>
                                <p:cTn id="51" presetID="21" presetClass="entr" presetSubtype="3"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heel(3)">
                                      <p:cBhvr>
                                        <p:cTn id="53" dur="2000"/>
                                        <p:tgtEl>
                                          <p:spTgt spid="19"/>
                                        </p:tgtEl>
                                      </p:cBhvr>
                                    </p:animEffect>
                                  </p:childTnLst>
                                </p:cTn>
                              </p:par>
                              <p:par>
                                <p:cTn id="54" presetID="21" presetClass="entr" presetSubtype="3"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heel(3)">
                                      <p:cBhvr>
                                        <p:cTn id="56" dur="2000"/>
                                        <p:tgtEl>
                                          <p:spTgt spid="20"/>
                                        </p:tgtEl>
                                      </p:cBhvr>
                                    </p:animEffect>
                                  </p:childTnLst>
                                </p:cTn>
                              </p:par>
                              <p:par>
                                <p:cTn id="57" presetID="21" presetClass="entr" presetSubtype="3"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heel(3)">
                                      <p:cBhvr>
                                        <p:cTn id="59"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1" grpId="0"/>
      <p:bldP spid="12" grpId="0"/>
      <p:bldP spid="14" grpId="0"/>
      <p:bldP spid="15" grpId="0"/>
      <p:bldP spid="17" grpId="0"/>
      <p:bldP spid="18" grpId="0"/>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784239" y="354939"/>
            <a:ext cx="3766991" cy="717686"/>
            <a:chOff x="2976152" y="4708118"/>
            <a:chExt cx="3766991" cy="717686"/>
          </a:xfrm>
        </p:grpSpPr>
        <p:sp>
          <p:nvSpPr>
            <p:cNvPr id="26" name="文本框 25"/>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27" name="文本框 26"/>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28" name="图片 2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5" name="组合 4"/>
          <p:cNvGrpSpPr/>
          <p:nvPr/>
        </p:nvGrpSpPr>
        <p:grpSpPr>
          <a:xfrm>
            <a:off x="0" y="2995368"/>
            <a:ext cx="12192000" cy="1929870"/>
            <a:chOff x="0" y="2995368"/>
            <a:chExt cx="12192000" cy="1929870"/>
          </a:xfrm>
        </p:grpSpPr>
        <p:sp>
          <p:nvSpPr>
            <p:cNvPr id="7" name="Triangle 6"/>
            <p:cNvSpPr/>
            <p:nvPr/>
          </p:nvSpPr>
          <p:spPr>
            <a:xfrm rot="10800000">
              <a:off x="1937816" y="3780888"/>
              <a:ext cx="168443" cy="168443"/>
            </a:xfrm>
            <a:prstGeom prst="triangl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23" name="Triangle 22"/>
            <p:cNvSpPr/>
            <p:nvPr/>
          </p:nvSpPr>
          <p:spPr>
            <a:xfrm>
              <a:off x="4499686" y="3941309"/>
              <a:ext cx="168443" cy="168443"/>
            </a:xfrm>
            <a:prstGeom prst="triangl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40" name="TextBox 39"/>
            <p:cNvSpPr txBox="1"/>
            <p:nvPr/>
          </p:nvSpPr>
          <p:spPr>
            <a:xfrm>
              <a:off x="3581862" y="4558207"/>
              <a:ext cx="1856597" cy="253916"/>
            </a:xfrm>
            <a:prstGeom prst="rect">
              <a:avLst/>
            </a:prstGeom>
            <a:noFill/>
          </p:spPr>
          <p:txBody>
            <a:bodyPr wrap="none" rtlCol="0">
              <a:spAutoFit/>
            </a:bodyPr>
            <a:lstStyle/>
            <a:p>
              <a:pPr algn="ctr"/>
              <a:r>
                <a:rPr lang="en-US" sz="1050" spc="300" dirty="0">
                  <a:solidFill>
                    <a:schemeClr val="tx1">
                      <a:lumMod val="65000"/>
                      <a:lumOff val="35000"/>
                    </a:schemeClr>
                  </a:solidFill>
                  <a:latin typeface="Century Gothic" panose="020B0502020202020204" pitchFamily="34" charset="0"/>
                  <a:ea typeface="Playfair Display SC" charset="0"/>
                  <a:cs typeface="Playfair Display SC" charset="0"/>
                </a:rPr>
                <a:t>OUR BEGINNINGS</a:t>
              </a:r>
            </a:p>
          </p:txBody>
        </p:sp>
        <p:sp>
          <p:nvSpPr>
            <p:cNvPr id="21" name="TextBox 20"/>
            <p:cNvSpPr txBox="1"/>
            <p:nvPr/>
          </p:nvSpPr>
          <p:spPr>
            <a:xfrm>
              <a:off x="1279690" y="3107286"/>
              <a:ext cx="1484701" cy="461665"/>
            </a:xfrm>
            <a:prstGeom prst="rect">
              <a:avLst/>
            </a:prstGeom>
            <a:noFill/>
          </p:spPr>
          <p:txBody>
            <a:bodyPr wrap="none" rtlCol="0">
              <a:spAutoFit/>
            </a:bodyPr>
            <a:lstStyle/>
            <a:p>
              <a:pPr algn="ctr"/>
              <a:r>
                <a:rPr lang="en-US" sz="2400" spc="300" dirty="0">
                  <a:solidFill>
                    <a:schemeClr val="accent1"/>
                  </a:solidFill>
                  <a:latin typeface="Century Gothic" panose="020B0502020202020204" pitchFamily="34" charset="0"/>
                  <a:ea typeface="Montserrat" charset="0"/>
                  <a:cs typeface="Montserrat" charset="0"/>
                </a:rPr>
                <a:t>PART01</a:t>
              </a:r>
            </a:p>
          </p:txBody>
        </p:sp>
        <p:sp>
          <p:nvSpPr>
            <p:cNvPr id="30" name="TextBox 29"/>
            <p:cNvSpPr txBox="1"/>
            <p:nvPr/>
          </p:nvSpPr>
          <p:spPr>
            <a:xfrm>
              <a:off x="1169943" y="3520264"/>
              <a:ext cx="1856597" cy="253916"/>
            </a:xfrm>
            <a:prstGeom prst="rect">
              <a:avLst/>
            </a:prstGeom>
            <a:noFill/>
          </p:spPr>
          <p:txBody>
            <a:bodyPr wrap="none" rtlCol="0">
              <a:spAutoFit/>
            </a:bodyPr>
            <a:lstStyle/>
            <a:p>
              <a:pPr algn="ctr"/>
              <a:r>
                <a:rPr lang="en-US" sz="1050" spc="300" dirty="0">
                  <a:solidFill>
                    <a:schemeClr val="tx1">
                      <a:lumMod val="65000"/>
                      <a:lumOff val="35000"/>
                    </a:schemeClr>
                  </a:solidFill>
                  <a:latin typeface="Century Gothic" panose="020B0502020202020204" pitchFamily="34" charset="0"/>
                  <a:ea typeface="Playfair Display SC" charset="0"/>
                  <a:cs typeface="Playfair Display SC" charset="0"/>
                </a:rPr>
                <a:t>OUR BEGINNINGS</a:t>
              </a:r>
            </a:p>
          </p:txBody>
        </p:sp>
        <p:sp>
          <p:nvSpPr>
            <p:cNvPr id="31" name="TextBox 30"/>
            <p:cNvSpPr txBox="1"/>
            <p:nvPr/>
          </p:nvSpPr>
          <p:spPr>
            <a:xfrm>
              <a:off x="3932974" y="4226393"/>
              <a:ext cx="1306769" cy="400110"/>
            </a:xfrm>
            <a:prstGeom prst="rect">
              <a:avLst/>
            </a:prstGeom>
            <a:noFill/>
          </p:spPr>
          <p:txBody>
            <a:bodyPr wrap="none" rtlCol="0">
              <a:spAutoFit/>
            </a:bodyPr>
            <a:lstStyle>
              <a:defPPr>
                <a:defRPr lang="zh-CN"/>
              </a:defPPr>
              <a:lvl1pPr algn="ctr">
                <a:defRPr sz="2000" spc="300">
                  <a:solidFill>
                    <a:schemeClr val="tx2"/>
                  </a:solidFill>
                  <a:latin typeface="Century Gothic" panose="020B0502020202020204" pitchFamily="34" charset="0"/>
                  <a:ea typeface="Montserrat" charset="0"/>
                  <a:cs typeface="Montserrat" charset="0"/>
                </a:defRPr>
              </a:lvl1pPr>
            </a:lstStyle>
            <a:p>
              <a:r>
                <a:rPr lang="en-US" dirty="0">
                  <a:solidFill>
                    <a:schemeClr val="accent1"/>
                  </a:solidFill>
                </a:rPr>
                <a:t>PART02</a:t>
              </a:r>
            </a:p>
          </p:txBody>
        </p:sp>
        <p:sp>
          <p:nvSpPr>
            <p:cNvPr id="33" name="Triangle 32"/>
            <p:cNvSpPr/>
            <p:nvPr/>
          </p:nvSpPr>
          <p:spPr>
            <a:xfrm rot="10800000">
              <a:off x="7086956" y="3780888"/>
              <a:ext cx="168443" cy="168443"/>
            </a:xfrm>
            <a:prstGeom prst="triangl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34" name="Triangle 33"/>
            <p:cNvSpPr/>
            <p:nvPr/>
          </p:nvSpPr>
          <p:spPr>
            <a:xfrm>
              <a:off x="9648826" y="3941309"/>
              <a:ext cx="168443" cy="168443"/>
            </a:xfrm>
            <a:prstGeom prst="triangl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35" name="TextBox 34"/>
            <p:cNvSpPr txBox="1"/>
            <p:nvPr/>
          </p:nvSpPr>
          <p:spPr>
            <a:xfrm>
              <a:off x="8731002" y="4558207"/>
              <a:ext cx="1856597" cy="253916"/>
            </a:xfrm>
            <a:prstGeom prst="rect">
              <a:avLst/>
            </a:prstGeom>
            <a:noFill/>
          </p:spPr>
          <p:txBody>
            <a:bodyPr wrap="none" rtlCol="0">
              <a:spAutoFit/>
            </a:bodyPr>
            <a:lstStyle/>
            <a:p>
              <a:pPr algn="ctr"/>
              <a:r>
                <a:rPr lang="en-US" sz="1050" spc="300" dirty="0">
                  <a:solidFill>
                    <a:schemeClr val="tx1">
                      <a:lumMod val="65000"/>
                      <a:lumOff val="35000"/>
                    </a:schemeClr>
                  </a:solidFill>
                  <a:latin typeface="Century Gothic" panose="020B0502020202020204" pitchFamily="34" charset="0"/>
                  <a:ea typeface="Playfair Display SC" charset="0"/>
                  <a:cs typeface="Playfair Display SC" charset="0"/>
                </a:rPr>
                <a:t>OUR BEGINNINGS</a:t>
              </a:r>
            </a:p>
          </p:txBody>
        </p:sp>
        <p:sp>
          <p:nvSpPr>
            <p:cNvPr id="37" name="TextBox 36"/>
            <p:cNvSpPr txBox="1"/>
            <p:nvPr/>
          </p:nvSpPr>
          <p:spPr>
            <a:xfrm>
              <a:off x="6517795" y="3107286"/>
              <a:ext cx="1306769" cy="400110"/>
            </a:xfrm>
            <a:prstGeom prst="rect">
              <a:avLst/>
            </a:prstGeom>
            <a:noFill/>
          </p:spPr>
          <p:txBody>
            <a:bodyPr wrap="none" rtlCol="0">
              <a:spAutoFit/>
            </a:bodyPr>
            <a:lstStyle>
              <a:defPPr>
                <a:defRPr lang="zh-CN"/>
              </a:defPPr>
              <a:lvl1pPr algn="ctr">
                <a:defRPr sz="2000" spc="300">
                  <a:solidFill>
                    <a:schemeClr val="tx2"/>
                  </a:solidFill>
                  <a:latin typeface="Century Gothic" panose="020B0502020202020204" pitchFamily="34" charset="0"/>
                  <a:ea typeface="Montserrat" charset="0"/>
                  <a:cs typeface="Montserrat" charset="0"/>
                </a:defRPr>
              </a:lvl1pPr>
            </a:lstStyle>
            <a:p>
              <a:r>
                <a:rPr lang="en-US" dirty="0">
                  <a:solidFill>
                    <a:schemeClr val="accent1"/>
                  </a:solidFill>
                </a:rPr>
                <a:t>PART03</a:t>
              </a:r>
            </a:p>
          </p:txBody>
        </p:sp>
        <p:sp>
          <p:nvSpPr>
            <p:cNvPr id="38" name="TextBox 37"/>
            <p:cNvSpPr txBox="1"/>
            <p:nvPr/>
          </p:nvSpPr>
          <p:spPr>
            <a:xfrm>
              <a:off x="6319083" y="3520264"/>
              <a:ext cx="1856597" cy="253916"/>
            </a:xfrm>
            <a:prstGeom prst="rect">
              <a:avLst/>
            </a:prstGeom>
            <a:noFill/>
          </p:spPr>
          <p:txBody>
            <a:bodyPr wrap="none" rtlCol="0">
              <a:spAutoFit/>
            </a:bodyPr>
            <a:lstStyle/>
            <a:p>
              <a:pPr algn="ctr"/>
              <a:r>
                <a:rPr lang="en-US" sz="1050" spc="300" dirty="0">
                  <a:solidFill>
                    <a:schemeClr val="tx1">
                      <a:lumMod val="65000"/>
                      <a:lumOff val="35000"/>
                    </a:schemeClr>
                  </a:solidFill>
                  <a:latin typeface="Century Gothic" panose="020B0502020202020204" pitchFamily="34" charset="0"/>
                  <a:ea typeface="Playfair Display SC" charset="0"/>
                  <a:cs typeface="Playfair Display SC" charset="0"/>
                </a:rPr>
                <a:t>OUR BEGINNINGS</a:t>
              </a:r>
            </a:p>
          </p:txBody>
        </p:sp>
        <p:sp>
          <p:nvSpPr>
            <p:cNvPr id="39" name="TextBox 38"/>
            <p:cNvSpPr txBox="1"/>
            <p:nvPr/>
          </p:nvSpPr>
          <p:spPr>
            <a:xfrm>
              <a:off x="9082114" y="4226393"/>
              <a:ext cx="1306769" cy="400110"/>
            </a:xfrm>
            <a:prstGeom prst="rect">
              <a:avLst/>
            </a:prstGeom>
            <a:noFill/>
          </p:spPr>
          <p:txBody>
            <a:bodyPr wrap="none" rtlCol="0">
              <a:spAutoFit/>
            </a:bodyPr>
            <a:lstStyle>
              <a:defPPr>
                <a:defRPr lang="zh-CN"/>
              </a:defPPr>
              <a:lvl1pPr algn="ctr">
                <a:defRPr sz="2000" spc="300">
                  <a:solidFill>
                    <a:schemeClr val="tx2"/>
                  </a:solidFill>
                  <a:latin typeface="Century Gothic" panose="020B0502020202020204" pitchFamily="34" charset="0"/>
                  <a:ea typeface="Montserrat" charset="0"/>
                  <a:cs typeface="Montserrat" charset="0"/>
                </a:defRPr>
              </a:lvl1pPr>
            </a:lstStyle>
            <a:p>
              <a:r>
                <a:rPr lang="en-US" dirty="0">
                  <a:solidFill>
                    <a:schemeClr val="accent1"/>
                  </a:solidFill>
                </a:rPr>
                <a:t>PART04</a:t>
              </a:r>
            </a:p>
          </p:txBody>
        </p:sp>
        <p:cxnSp>
          <p:nvCxnSpPr>
            <p:cNvPr id="4" name="直接连接符 3"/>
            <p:cNvCxnSpPr/>
            <p:nvPr/>
          </p:nvCxnSpPr>
          <p:spPr>
            <a:xfrm>
              <a:off x="0" y="3949331"/>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14961" y="4168108"/>
              <a:ext cx="2214151"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43" name="矩形 42"/>
            <p:cNvSpPr/>
            <p:nvPr/>
          </p:nvSpPr>
          <p:spPr>
            <a:xfrm>
              <a:off x="6072903" y="4168108"/>
              <a:ext cx="2214151"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46" name="矩形 45"/>
            <p:cNvSpPr/>
            <p:nvPr/>
          </p:nvSpPr>
          <p:spPr>
            <a:xfrm>
              <a:off x="3476831" y="2995368"/>
              <a:ext cx="2214151"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47" name="矩形 46"/>
            <p:cNvSpPr/>
            <p:nvPr/>
          </p:nvSpPr>
          <p:spPr>
            <a:xfrm>
              <a:off x="8628424" y="2995368"/>
              <a:ext cx="2214151"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grpSp>
    </p:spTree>
    <p:extLst>
      <p:ext uri="{BB962C8B-B14F-4D97-AF65-F5344CB8AC3E}">
        <p14:creationId xmlns:p14="http://schemas.microsoft.com/office/powerpoint/2010/main" val="1106238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84239" y="354939"/>
            <a:ext cx="3766991" cy="717686"/>
            <a:chOff x="2976152" y="4708118"/>
            <a:chExt cx="3766991" cy="717686"/>
          </a:xfrm>
        </p:grpSpPr>
        <p:sp>
          <p:nvSpPr>
            <p:cNvPr id="18" name="文本框 17"/>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tx1">
                      <a:lumMod val="65000"/>
                      <a:lumOff val="35000"/>
                    </a:schemeClr>
                  </a:solidFill>
                  <a:latin typeface="Century Gothic" panose="020B0502020202020204" pitchFamily="34" charset="0"/>
                </a:rPr>
                <a:t>The user can demonstrate on a projector or computer</a:t>
              </a:r>
            </a:p>
          </p:txBody>
        </p:sp>
        <p:sp>
          <p:nvSpPr>
            <p:cNvPr id="19" name="文本框 18"/>
            <p:cNvSpPr txBox="1"/>
            <p:nvPr/>
          </p:nvSpPr>
          <p:spPr>
            <a:xfrm>
              <a:off x="2976152" y="4708118"/>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85000"/>
                      <a:lumOff val="15000"/>
                    </a:schemeClr>
                  </a:solidFill>
                </a:rPr>
                <a:t>标题文字添加此处</a:t>
              </a:r>
            </a:p>
          </p:txBody>
        </p:sp>
      </p:gr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8" name="组合 7"/>
          <p:cNvGrpSpPr/>
          <p:nvPr/>
        </p:nvGrpSpPr>
        <p:grpSpPr>
          <a:xfrm>
            <a:off x="0" y="2995368"/>
            <a:ext cx="10982177" cy="1929870"/>
            <a:chOff x="0" y="2995368"/>
            <a:chExt cx="10982177" cy="1929870"/>
          </a:xfrm>
        </p:grpSpPr>
        <p:sp>
          <p:nvSpPr>
            <p:cNvPr id="7" name="Triangle 6"/>
            <p:cNvSpPr/>
            <p:nvPr/>
          </p:nvSpPr>
          <p:spPr>
            <a:xfrm rot="10800000">
              <a:off x="2491582" y="3780888"/>
              <a:ext cx="168443" cy="168443"/>
            </a:xfrm>
            <a:prstGeom prst="triangl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23" name="Triangle 22"/>
            <p:cNvSpPr/>
            <p:nvPr/>
          </p:nvSpPr>
          <p:spPr>
            <a:xfrm>
              <a:off x="6130955" y="3972482"/>
              <a:ext cx="168443" cy="168443"/>
            </a:xfrm>
            <a:prstGeom prst="triangl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40" name="TextBox 39"/>
            <p:cNvSpPr txBox="1"/>
            <p:nvPr/>
          </p:nvSpPr>
          <p:spPr>
            <a:xfrm>
              <a:off x="5213131" y="4603927"/>
              <a:ext cx="1856597" cy="253916"/>
            </a:xfrm>
            <a:prstGeom prst="rect">
              <a:avLst/>
            </a:prstGeom>
            <a:noFill/>
          </p:spPr>
          <p:txBody>
            <a:bodyPr wrap="none" rtlCol="0">
              <a:spAutoFit/>
            </a:bodyPr>
            <a:lstStyle>
              <a:defPPr>
                <a:defRPr lang="zh-CN"/>
              </a:defPPr>
              <a:lvl1pPr algn="ctr">
                <a:defRPr sz="1050" spc="300">
                  <a:solidFill>
                    <a:schemeClr val="tx1">
                      <a:lumMod val="65000"/>
                      <a:lumOff val="35000"/>
                    </a:schemeClr>
                  </a:solidFill>
                  <a:latin typeface="Century Gothic" panose="020B0502020202020204" pitchFamily="34" charset="0"/>
                  <a:ea typeface="Playfair Display SC" charset="0"/>
                  <a:cs typeface="Playfair Display SC" charset="0"/>
                </a:defRPr>
              </a:lvl1pPr>
            </a:lstStyle>
            <a:p>
              <a:r>
                <a:rPr lang="en-US" dirty="0"/>
                <a:t>OUR BEGINNINGS</a:t>
              </a:r>
            </a:p>
          </p:txBody>
        </p:sp>
        <p:sp>
          <p:nvSpPr>
            <p:cNvPr id="21" name="TextBox 20"/>
            <p:cNvSpPr txBox="1"/>
            <p:nvPr/>
          </p:nvSpPr>
          <p:spPr>
            <a:xfrm>
              <a:off x="1833455" y="3107286"/>
              <a:ext cx="1484702" cy="461665"/>
            </a:xfrm>
            <a:prstGeom prst="rect">
              <a:avLst/>
            </a:prstGeom>
            <a:noFill/>
          </p:spPr>
          <p:txBody>
            <a:bodyPr wrap="none" rtlCol="0">
              <a:spAutoFit/>
            </a:bodyPr>
            <a:lstStyle>
              <a:defPPr>
                <a:defRPr lang="zh-CN"/>
              </a:defPPr>
              <a:lvl1pPr algn="ctr">
                <a:defRPr sz="2400" spc="300">
                  <a:solidFill>
                    <a:schemeClr val="accent1"/>
                  </a:solidFill>
                  <a:latin typeface="Century Gothic" panose="020B0502020202020204" pitchFamily="34" charset="0"/>
                  <a:ea typeface="Montserrat" charset="0"/>
                  <a:cs typeface="Montserrat" charset="0"/>
                </a:defRPr>
              </a:lvl1pPr>
            </a:lstStyle>
            <a:p>
              <a:r>
                <a:rPr lang="en-US" dirty="0"/>
                <a:t>PART05</a:t>
              </a:r>
            </a:p>
          </p:txBody>
        </p:sp>
        <p:sp>
          <p:nvSpPr>
            <p:cNvPr id="30" name="TextBox 29"/>
            <p:cNvSpPr txBox="1"/>
            <p:nvPr/>
          </p:nvSpPr>
          <p:spPr>
            <a:xfrm>
              <a:off x="1723709" y="3520264"/>
              <a:ext cx="1856597" cy="253916"/>
            </a:xfrm>
            <a:prstGeom prst="rect">
              <a:avLst/>
            </a:prstGeom>
            <a:noFill/>
          </p:spPr>
          <p:txBody>
            <a:bodyPr wrap="none" rtlCol="0">
              <a:spAutoFit/>
            </a:bodyPr>
            <a:lstStyle>
              <a:defPPr>
                <a:defRPr lang="zh-CN"/>
              </a:defPPr>
              <a:lvl1pPr algn="ctr">
                <a:defRPr sz="1050" spc="300">
                  <a:solidFill>
                    <a:schemeClr val="tx1">
                      <a:lumMod val="65000"/>
                      <a:lumOff val="35000"/>
                    </a:schemeClr>
                  </a:solidFill>
                  <a:latin typeface="Century Gothic" panose="020B0502020202020204" pitchFamily="34" charset="0"/>
                  <a:ea typeface="Playfair Display SC" charset="0"/>
                  <a:cs typeface="Playfair Display SC" charset="0"/>
                </a:defRPr>
              </a:lvl1pPr>
            </a:lstStyle>
            <a:p>
              <a:r>
                <a:rPr lang="en-US" dirty="0"/>
                <a:t>OUR BEGINNINGS</a:t>
              </a:r>
            </a:p>
          </p:txBody>
        </p:sp>
        <p:sp>
          <p:nvSpPr>
            <p:cNvPr id="31" name="TextBox 30"/>
            <p:cNvSpPr txBox="1"/>
            <p:nvPr/>
          </p:nvSpPr>
          <p:spPr>
            <a:xfrm>
              <a:off x="5475276" y="4226393"/>
              <a:ext cx="1484702" cy="461665"/>
            </a:xfrm>
            <a:prstGeom prst="rect">
              <a:avLst/>
            </a:prstGeom>
            <a:noFill/>
          </p:spPr>
          <p:txBody>
            <a:bodyPr wrap="none" rtlCol="0">
              <a:spAutoFit/>
            </a:bodyPr>
            <a:lstStyle>
              <a:defPPr>
                <a:defRPr lang="zh-CN"/>
              </a:defPPr>
              <a:lvl1pPr algn="ctr">
                <a:defRPr sz="2400" spc="300">
                  <a:solidFill>
                    <a:schemeClr val="accent1"/>
                  </a:solidFill>
                  <a:latin typeface="Century Gothic" panose="020B0502020202020204" pitchFamily="34" charset="0"/>
                  <a:ea typeface="Montserrat" charset="0"/>
                  <a:cs typeface="Montserrat" charset="0"/>
                </a:defRPr>
              </a:lvl1pPr>
            </a:lstStyle>
            <a:p>
              <a:r>
                <a:rPr lang="en-US" dirty="0"/>
                <a:t>PART06</a:t>
              </a:r>
            </a:p>
          </p:txBody>
        </p:sp>
        <p:sp>
          <p:nvSpPr>
            <p:cNvPr id="33" name="Triangle 32"/>
            <p:cNvSpPr/>
            <p:nvPr/>
          </p:nvSpPr>
          <p:spPr>
            <a:xfrm rot="10800000">
              <a:off x="9770327" y="3780888"/>
              <a:ext cx="168443" cy="168443"/>
            </a:xfrm>
            <a:prstGeom prst="triangl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37" name="TextBox 36"/>
            <p:cNvSpPr txBox="1"/>
            <p:nvPr/>
          </p:nvSpPr>
          <p:spPr>
            <a:xfrm>
              <a:off x="9112200" y="3107286"/>
              <a:ext cx="1484702" cy="461665"/>
            </a:xfrm>
            <a:prstGeom prst="rect">
              <a:avLst/>
            </a:prstGeom>
            <a:noFill/>
          </p:spPr>
          <p:txBody>
            <a:bodyPr wrap="none" rtlCol="0">
              <a:spAutoFit/>
            </a:bodyPr>
            <a:lstStyle>
              <a:defPPr>
                <a:defRPr lang="zh-CN"/>
              </a:defPPr>
              <a:lvl1pPr algn="ctr">
                <a:defRPr sz="2400" spc="300">
                  <a:solidFill>
                    <a:schemeClr val="accent1"/>
                  </a:solidFill>
                  <a:latin typeface="Century Gothic" panose="020B0502020202020204" pitchFamily="34" charset="0"/>
                  <a:ea typeface="Montserrat" charset="0"/>
                  <a:cs typeface="Montserrat" charset="0"/>
                </a:defRPr>
              </a:lvl1pPr>
            </a:lstStyle>
            <a:p>
              <a:r>
                <a:rPr lang="en-US" dirty="0"/>
                <a:t>PART07</a:t>
              </a:r>
            </a:p>
          </p:txBody>
        </p:sp>
        <p:sp>
          <p:nvSpPr>
            <p:cNvPr id="38" name="TextBox 37"/>
            <p:cNvSpPr txBox="1"/>
            <p:nvPr/>
          </p:nvSpPr>
          <p:spPr>
            <a:xfrm>
              <a:off x="9002454" y="3520264"/>
              <a:ext cx="1856597" cy="253916"/>
            </a:xfrm>
            <a:prstGeom prst="rect">
              <a:avLst/>
            </a:prstGeom>
            <a:noFill/>
          </p:spPr>
          <p:txBody>
            <a:bodyPr wrap="none" rtlCol="0">
              <a:spAutoFit/>
            </a:bodyPr>
            <a:lstStyle>
              <a:defPPr>
                <a:defRPr lang="zh-CN"/>
              </a:defPPr>
              <a:lvl1pPr algn="ctr">
                <a:defRPr sz="1050" spc="300">
                  <a:solidFill>
                    <a:schemeClr val="tx1">
                      <a:lumMod val="65000"/>
                      <a:lumOff val="35000"/>
                    </a:schemeClr>
                  </a:solidFill>
                  <a:latin typeface="Century Gothic" panose="020B0502020202020204" pitchFamily="34" charset="0"/>
                  <a:ea typeface="Playfair Display SC" charset="0"/>
                  <a:cs typeface="Playfair Display SC" charset="0"/>
                </a:defRPr>
              </a:lvl1pPr>
            </a:lstStyle>
            <a:p>
              <a:r>
                <a:rPr lang="en-US" dirty="0"/>
                <a:t>OUR BEGINNINGS</a:t>
              </a:r>
            </a:p>
          </p:txBody>
        </p:sp>
        <p:cxnSp>
          <p:nvCxnSpPr>
            <p:cNvPr id="25" name="直接连接符 24"/>
            <p:cNvCxnSpPr/>
            <p:nvPr/>
          </p:nvCxnSpPr>
          <p:spPr>
            <a:xfrm>
              <a:off x="0" y="3949331"/>
              <a:ext cx="983399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475752" y="4168108"/>
              <a:ext cx="2214151"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34" name="矩形 33"/>
            <p:cNvSpPr/>
            <p:nvPr/>
          </p:nvSpPr>
          <p:spPr>
            <a:xfrm>
              <a:off x="5100855" y="2995368"/>
              <a:ext cx="2214151"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35" name="矩形 34"/>
            <p:cNvSpPr/>
            <p:nvPr/>
          </p:nvSpPr>
          <p:spPr>
            <a:xfrm>
              <a:off x="8768026" y="4168108"/>
              <a:ext cx="2214151"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grpSp>
    </p:spTree>
    <p:extLst>
      <p:ext uri="{BB962C8B-B14F-4D97-AF65-F5344CB8AC3E}">
        <p14:creationId xmlns:p14="http://schemas.microsoft.com/office/powerpoint/2010/main" val="1406452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976152" y="5282502"/>
            <a:ext cx="624285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computer, or print the presentation and make it into a film to be used in a wider field</a:t>
            </a:r>
          </a:p>
        </p:txBody>
      </p:sp>
      <p:sp>
        <p:nvSpPr>
          <p:cNvPr id="14" name="文本框 13"/>
          <p:cNvSpPr txBox="1"/>
          <p:nvPr/>
        </p:nvSpPr>
        <p:spPr>
          <a:xfrm>
            <a:off x="4364967" y="4419096"/>
            <a:ext cx="3467616"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85000"/>
                    <a:lumOff val="15000"/>
                  </a:prstClr>
                </a:solidFill>
                <a:effectLst/>
                <a:uLnTx/>
                <a:uFillTx/>
                <a:latin typeface="Arial"/>
                <a:ea typeface="微软雅黑"/>
                <a:cs typeface="+mn-cs"/>
              </a:rPr>
              <a:t>标题文字添加此处</a:t>
            </a: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1" y="1849671"/>
              <a:ext cx="950901" cy="92333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rPr>
                <a:t>02</a:t>
              </a:r>
              <a:endParaRPr kumimoji="0" lang="zh-CN" altLang="en-US" sz="54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微软雅黑"/>
                <a:cs typeface="+mn-cs"/>
              </a:endParaRPr>
            </a:p>
          </p:txBody>
        </p:sp>
      </p:grpSp>
    </p:spTree>
    <p:extLst>
      <p:ext uri="{BB962C8B-B14F-4D97-AF65-F5344CB8AC3E}">
        <p14:creationId xmlns:p14="http://schemas.microsoft.com/office/powerpoint/2010/main" val="18002012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aa942f5d-0777-4a9e-a035-cbf9792192d7"/>
</p:tagLst>
</file>

<file path=ppt/tags/tag3.xml><?xml version="1.0" encoding="utf-8"?>
<p:tagLst xmlns:a="http://schemas.openxmlformats.org/drawingml/2006/main" xmlns:r="http://schemas.openxmlformats.org/officeDocument/2006/relationships" xmlns:p="http://schemas.openxmlformats.org/presentationml/2006/main">
  <p:tag name="ISLIDE.DIAGRAM" val="301095da-0b40-4dbb-bbb0-2190351696ea"/>
</p:tagLst>
</file>

<file path=ppt/tags/tag4.xml><?xml version="1.0" encoding="utf-8"?>
<p:tagLst xmlns:a="http://schemas.openxmlformats.org/drawingml/2006/main" xmlns:r="http://schemas.openxmlformats.org/officeDocument/2006/relationships" xmlns:p="http://schemas.openxmlformats.org/presentationml/2006/main">
  <p:tag name="ISLIDE.DIAGRAM" val="0303f056-f6ef-4406-8009-c90050541b5b"/>
</p:tagLst>
</file>

<file path=ppt/tags/tag5.xml><?xml version="1.0" encoding="utf-8"?>
<p:tagLst xmlns:a="http://schemas.openxmlformats.org/drawingml/2006/main" xmlns:r="http://schemas.openxmlformats.org/officeDocument/2006/relationships" xmlns:p="http://schemas.openxmlformats.org/presentationml/2006/main">
  <p:tag name="ISLIDE.DIAGRAM" val="cd08f9fd-83f0-4136-bb88-00d318c71946"/>
</p:tagLst>
</file>

<file path=ppt/tags/tag6.xml><?xml version="1.0" encoding="utf-8"?>
<p:tagLst xmlns:a="http://schemas.openxmlformats.org/drawingml/2006/main" xmlns:r="http://schemas.openxmlformats.org/officeDocument/2006/relationships" xmlns:p="http://schemas.openxmlformats.org/presentationml/2006/main">
  <p:tag name="ISLIDE.DIAGRAM" val="58dd2056-292b-4f9c-8e53-2657d3afde17"/>
</p:tagLst>
</file>

<file path=ppt/theme/theme1.xml><?xml version="1.0" encoding="utf-8"?>
<a:theme xmlns:a="http://schemas.openxmlformats.org/drawingml/2006/main" name="第一PPT，www.1ppt.com">
  <a:themeElements>
    <a:clrScheme name="自定义 100">
      <a:dk1>
        <a:sysClr val="windowText" lastClr="000000"/>
      </a:dk1>
      <a:lt1>
        <a:sysClr val="window" lastClr="FFFFFF"/>
      </a:lt1>
      <a:dk2>
        <a:srgbClr val="44546A"/>
      </a:dk2>
      <a:lt2>
        <a:srgbClr val="E7E6E6"/>
      </a:lt2>
      <a:accent1>
        <a:srgbClr val="ED4857"/>
      </a:accent1>
      <a:accent2>
        <a:srgbClr val="1FBDC8"/>
      </a:accent2>
      <a:accent3>
        <a:srgbClr val="F68C2D"/>
      </a:accent3>
      <a:accent4>
        <a:srgbClr val="0F5E8C"/>
      </a:accent4>
      <a:accent5>
        <a:srgbClr val="ED4857"/>
      </a:accent5>
      <a:accent6>
        <a:srgbClr val="1FBDC8"/>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413</TotalTime>
  <Words>2102</Words>
  <Application>Microsoft Office PowerPoint</Application>
  <PresentationFormat>Widescreen</PresentationFormat>
  <Paragraphs>241</Paragraphs>
  <Slides>25</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等线</vt:lpstr>
      <vt:lpstr>Gill Sans</vt:lpstr>
      <vt:lpstr>Lato Light</vt:lpstr>
      <vt:lpstr>微软雅黑</vt:lpstr>
      <vt:lpstr>Montserrat</vt:lpstr>
      <vt:lpstr>Montserrat Semi</vt:lpstr>
      <vt:lpstr>Playfair Display SC</vt:lpstr>
      <vt:lpstr>宋体</vt:lpstr>
      <vt:lpstr>Arial</vt:lpstr>
      <vt:lpstr>Calibri</vt:lpstr>
      <vt:lpstr>Century Gothic</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彩色气泡</dc:title>
  <dc:creator>第一PPT</dc:creator>
  <cp:keywords>www.1ppt.com</cp:keywords>
  <dc:description>www.1ppt.com</dc:description>
  <cp:lastModifiedBy>葛 晔</cp:lastModifiedBy>
  <cp:revision>38</cp:revision>
  <dcterms:created xsi:type="dcterms:W3CDTF">2017-08-04T06:04:02Z</dcterms:created>
  <dcterms:modified xsi:type="dcterms:W3CDTF">2018-10-17T04:33:52Z</dcterms:modified>
</cp:coreProperties>
</file>